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0"/>
  </p:notesMasterIdLst>
  <p:sldIdLst>
    <p:sldId id="446" r:id="rId2"/>
    <p:sldId id="257" r:id="rId3"/>
    <p:sldId id="532" r:id="rId4"/>
    <p:sldId id="516" r:id="rId5"/>
    <p:sldId id="544" r:id="rId6"/>
    <p:sldId id="543" r:id="rId7"/>
    <p:sldId id="564" r:id="rId8"/>
    <p:sldId id="566" r:id="rId9"/>
    <p:sldId id="514" r:id="rId10"/>
    <p:sldId id="461" r:id="rId11"/>
    <p:sldId id="517" r:id="rId12"/>
    <p:sldId id="567" r:id="rId13"/>
    <p:sldId id="568" r:id="rId14"/>
    <p:sldId id="569" r:id="rId15"/>
    <p:sldId id="570" r:id="rId16"/>
    <p:sldId id="571" r:id="rId17"/>
    <p:sldId id="572" r:id="rId18"/>
    <p:sldId id="573" r:id="rId19"/>
    <p:sldId id="574" r:id="rId20"/>
    <p:sldId id="575" r:id="rId21"/>
    <p:sldId id="576" r:id="rId22"/>
    <p:sldId id="494" r:id="rId23"/>
    <p:sldId id="265" r:id="rId24"/>
    <p:sldId id="577" r:id="rId25"/>
    <p:sldId id="578" r:id="rId26"/>
    <p:sldId id="579" r:id="rId27"/>
    <p:sldId id="581" r:id="rId28"/>
    <p:sldId id="582" r:id="rId29"/>
    <p:sldId id="583" r:id="rId30"/>
    <p:sldId id="584" r:id="rId31"/>
    <p:sldId id="519" r:id="rId32"/>
    <p:sldId id="520" r:id="rId33"/>
    <p:sldId id="521" r:id="rId34"/>
    <p:sldId id="527" r:id="rId35"/>
    <p:sldId id="522" r:id="rId36"/>
    <p:sldId id="523" r:id="rId37"/>
    <p:sldId id="524" r:id="rId38"/>
    <p:sldId id="528" r:id="rId39"/>
    <p:sldId id="585" r:id="rId40"/>
    <p:sldId id="586" r:id="rId41"/>
    <p:sldId id="468" r:id="rId42"/>
    <p:sldId id="502" r:id="rId43"/>
    <p:sldId id="587" r:id="rId44"/>
    <p:sldId id="285" r:id="rId45"/>
    <p:sldId id="288" r:id="rId46"/>
    <p:sldId id="628" r:id="rId47"/>
    <p:sldId id="291" r:id="rId48"/>
    <p:sldId id="546" r:id="rId49"/>
    <p:sldId id="293" r:id="rId50"/>
    <p:sldId id="507" r:id="rId51"/>
    <p:sldId id="504" r:id="rId52"/>
    <p:sldId id="297" r:id="rId53"/>
    <p:sldId id="298" r:id="rId54"/>
    <p:sldId id="299" r:id="rId55"/>
    <p:sldId id="627" r:id="rId56"/>
    <p:sldId id="303" r:id="rId57"/>
    <p:sldId id="470" r:id="rId58"/>
    <p:sldId id="505" r:id="rId59"/>
    <p:sldId id="309" r:id="rId60"/>
    <p:sldId id="310" r:id="rId61"/>
    <p:sldId id="311" r:id="rId62"/>
    <p:sldId id="625" r:id="rId63"/>
    <p:sldId id="596" r:id="rId64"/>
    <p:sldId id="599" r:id="rId65"/>
    <p:sldId id="593" r:id="rId66"/>
    <p:sldId id="600" r:id="rId67"/>
    <p:sldId id="335" r:id="rId68"/>
    <p:sldId id="510" r:id="rId69"/>
    <p:sldId id="594" r:id="rId70"/>
    <p:sldId id="601" r:id="rId71"/>
    <p:sldId id="602" r:id="rId72"/>
    <p:sldId id="619" r:id="rId73"/>
    <p:sldId id="603" r:id="rId74"/>
    <p:sldId id="626" r:id="rId75"/>
    <p:sldId id="605" r:id="rId76"/>
    <p:sldId id="606" r:id="rId77"/>
    <p:sldId id="620" r:id="rId78"/>
    <p:sldId id="621" r:id="rId79"/>
    <p:sldId id="622" r:id="rId80"/>
    <p:sldId id="607" r:id="rId81"/>
    <p:sldId id="608" r:id="rId82"/>
    <p:sldId id="340" r:id="rId83"/>
    <p:sldId id="612" r:id="rId84"/>
    <p:sldId id="624" r:id="rId85"/>
    <p:sldId id="614" r:id="rId86"/>
    <p:sldId id="615" r:id="rId87"/>
    <p:sldId id="617" r:id="rId88"/>
    <p:sldId id="512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6699"/>
    <a:srgbClr val="FF0066"/>
    <a:srgbClr val="FDF1E9"/>
    <a:srgbClr val="0066FF"/>
    <a:srgbClr val="FFF8E5"/>
    <a:srgbClr val="4472C4"/>
    <a:srgbClr val="FF3386"/>
    <a:srgbClr val="E7E2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99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102" y="918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notesMaster" Target="notesMasters/notesMaster1.xml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49192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077202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2456588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41587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74760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32346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54620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03314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749563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19887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15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80937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clipart-library.com/clipart/1587362.htm" TargetMode="Externa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YgniWCyykI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sv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9YgniWCyykI" TargetMode="Externa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af9f1a2cea38001ca69905/naks-unit-4-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4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ㄷ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19BAE71-A17C-4948-8528-C3DFA6055217}"/>
              </a:ext>
            </a:extLst>
          </p:cNvPr>
          <p:cNvGrpSpPr/>
          <p:nvPr/>
        </p:nvGrpSpPr>
        <p:grpSpPr>
          <a:xfrm>
            <a:off x="28838" y="366889"/>
            <a:ext cx="12134324" cy="1179538"/>
            <a:chOff x="28838" y="366889"/>
            <a:chExt cx="12134324" cy="117953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F011899-35A1-4C81-BE0C-1A560E1EE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38" y="366889"/>
              <a:ext cx="12134324" cy="1179538"/>
            </a:xfrm>
            <a:prstGeom prst="rect">
              <a:avLst/>
            </a:prstGeom>
            <a:ln w="38100">
              <a:solidFill>
                <a:srgbClr val="00B0F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B8FE7ABE-B83A-4BC0-BAA4-13475374F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32934" y="558796"/>
              <a:ext cx="522106" cy="2921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1319574" y="27644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319575" y="2764438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330490"/>
              </p:ext>
            </p:extLst>
          </p:nvPr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253230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2821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E3B33A-02A4-43CB-A3B4-D3C2F25E4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395943"/>
            <a:ext cx="605345" cy="33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89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0143 0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6 L 0.00065 0.11296 " pathEditMode="relative" rAng="0" ptsTypes="AA">
                                      <p:cBhvr>
                                        <p:cTn id="1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2245619" y="2764436"/>
            <a:ext cx="1169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dya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2393481" y="2764437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2985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2393481" y="282210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2AA6E02-B548-4D30-97B8-9C7BB29B0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468923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310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 L 0.17982 0.00301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84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0.00116 L -0.00104 0.12361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3370736" y="2764436"/>
            <a:ext cx="11691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deo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3414798" y="2764436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40363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3470703" y="30518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C65884C-13A5-43DD-BF80-F0C3EE357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539259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9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0 L 0.27122 0.00162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278 L -0.00013 0.12199 " pathEditMode="relative" rAng="0" ptsTypes="AA"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4274288" y="2764436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dyuh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4464298" y="2764436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64966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4464298" y="313705"/>
            <a:ext cx="1126011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088AA0C-AB79-45A5-8BE2-C72A0D19D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507998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20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3625 0.0016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-0.00602 L 0.00078 0.1187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4274288" y="2764436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dyuh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4464298" y="2764436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47431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4230B6-BF8D-4DF9-9208-BA6FACA6FD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492368"/>
            <a:ext cx="628552" cy="35168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4539915" y="2721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64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3625 0.00162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9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-0.00602 L 0.00078 0.1187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5314598" y="2764435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5583654" y="2764436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7576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5659271" y="294794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4444237-12EC-4443-A8F9-36F3FFCF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507998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435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45052 0.00162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6399119" y="2764435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dyo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6668175" y="2764435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8111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6743792" y="29385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892959-F2C8-4D3D-B77B-284060070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531443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0928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5401 0.00162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70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37 L 0.00078 0.12847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7430477" y="2764433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du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7699533" y="2764434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37926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7775147" y="294466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5AA9D87-0CDA-405C-ACD6-13E78FD06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484553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22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486 L 0.62461 0.00162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37 L 0.00078 0.12847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8504366" y="2764432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dyu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8773422" y="2764433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37926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8849039" y="28664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A7260B2-67FD-49A5-82A2-999D258D3B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5702" y="484553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8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486 L 0.71276 0.00162 " pathEditMode="relative" rAng="0" ptsTypes="AA">
                                      <p:cBhvr>
                                        <p:cTn id="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371 L 0.00078 0.12848 " pathEditMode="relative" rAng="0" ptsTypes="AA">
                                      <p:cBhvr>
                                        <p:cTn id="15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나냐너녀노뇨누뉴느니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나냐너녀노뇨누뉴느니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다댜더뎌도됴두듀드디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다댜더뎌도됴두듀드디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다리</a:t>
            </a:r>
            <a:r>
              <a:rPr lang="en-US" altLang="ko-KR" sz="1400" dirty="0"/>
              <a:t>, </a:t>
            </a:r>
            <a:r>
              <a:rPr lang="ko-KR" altLang="en-US" sz="1400" dirty="0"/>
              <a:t>다리미</a:t>
            </a:r>
            <a:r>
              <a:rPr lang="en-US" altLang="ko-KR" sz="1400" dirty="0"/>
              <a:t>, </a:t>
            </a:r>
            <a:r>
              <a:rPr lang="ko-KR" altLang="en-US" sz="1400" dirty="0"/>
              <a:t>두더지</a:t>
            </a:r>
            <a:r>
              <a:rPr lang="en-US" altLang="ko-KR" sz="1400" dirty="0"/>
              <a:t>, </a:t>
            </a:r>
            <a:r>
              <a:rPr lang="ko-KR" altLang="en-US" sz="1400" dirty="0"/>
              <a:t>도마</a:t>
            </a:r>
            <a:r>
              <a:rPr lang="en-US" altLang="ko-KR" sz="1400" dirty="0"/>
              <a:t>, </a:t>
            </a:r>
            <a:r>
              <a:rPr lang="ko-KR" altLang="en-US" sz="1400" dirty="0"/>
              <a:t>도토리</a:t>
            </a:r>
            <a:r>
              <a:rPr lang="en-US" altLang="ko-KR" sz="1400" dirty="0"/>
              <a:t>, </a:t>
            </a:r>
            <a:r>
              <a:rPr lang="ko-KR" altLang="en-US" sz="1400" dirty="0"/>
              <a:t>기도</a:t>
            </a:r>
            <a:r>
              <a:rPr lang="en-US" altLang="ko-KR" sz="1400" dirty="0"/>
              <a:t>, </a:t>
            </a:r>
            <a:r>
              <a:rPr lang="ko-KR" altLang="en-US" sz="1400" dirty="0"/>
              <a:t>두부</a:t>
            </a:r>
            <a:r>
              <a:rPr lang="en-US" altLang="ko-KR" sz="1400" dirty="0"/>
              <a:t>, </a:t>
            </a:r>
            <a:r>
              <a:rPr lang="ko-KR" altLang="en-US" sz="1400" dirty="0"/>
              <a:t>구두</a:t>
            </a:r>
            <a:r>
              <a:rPr lang="en-US" altLang="ko-KR" sz="1400" dirty="0"/>
              <a:t>, </a:t>
            </a:r>
            <a:r>
              <a:rPr lang="ko-KR" altLang="en-US" sz="1400" dirty="0"/>
              <a:t>디비디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모음이 들어간 낱말을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① 모음의 소리와 모양을 복습해요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②</a:t>
            </a:r>
            <a:r>
              <a:rPr lang="en-US" altLang="ko-KR" sz="1400" dirty="0"/>
              <a:t>”</a:t>
            </a:r>
            <a:r>
              <a:rPr lang="ko-KR" altLang="en-US" sz="1400" dirty="0"/>
              <a:t>다더도두디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낱말을 복습해요</a:t>
            </a:r>
            <a:r>
              <a:rPr lang="en-US" altLang="ko-KR" sz="1400"/>
              <a:t>.</a:t>
            </a:r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도토리 종이접기 링크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46183" y="82785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다댜더뎌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도됴두듀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드디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2785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9546357" y="2764431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/>
              <a:t>deu</a:t>
            </a:r>
            <a:endParaRPr lang="en-US" sz="48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9815413" y="2764432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368200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9891030" y="25967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9BBCCC1-05A6-462F-ACC0-B59CF0D1F3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519" y="514295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23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81 L 0.79909 0.00324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36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532 L 0.00078 0.13009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0D3B35-F4C9-4695-A922-E9F17234FE94}"/>
              </a:ext>
            </a:extLst>
          </p:cNvPr>
          <p:cNvSpPr txBox="1"/>
          <p:nvPr/>
        </p:nvSpPr>
        <p:spPr>
          <a:xfrm>
            <a:off x="32084" y="2053390"/>
            <a:ext cx="45078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글자를 만들고 소리를 확인해 볼까요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BB86AE-6524-4B41-B0F6-0103C480887D}"/>
              </a:ext>
            </a:extLst>
          </p:cNvPr>
          <p:cNvSpPr txBox="1"/>
          <p:nvPr/>
        </p:nvSpPr>
        <p:spPr>
          <a:xfrm>
            <a:off x="10577715" y="2764397"/>
            <a:ext cx="1562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di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99DBA2C-2423-4E3F-BF87-64D833E51294}"/>
              </a:ext>
            </a:extLst>
          </p:cNvPr>
          <p:cNvSpPr txBox="1"/>
          <p:nvPr/>
        </p:nvSpPr>
        <p:spPr>
          <a:xfrm>
            <a:off x="10846771" y="2764397"/>
            <a:ext cx="10246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?</a:t>
            </a: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/>
        </p:nvGraphicFramePr>
        <p:xfrm>
          <a:off x="1320764" y="1068751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0" y="368200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1078256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106875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0974343" y="27006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BBE1477-5237-45BD-B0EB-01E8979CA4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519" y="514295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63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2 0.0081 L 0.88359 0.00162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532 L 0.00078 0.13009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51" grpId="0"/>
      <p:bldP spid="51" grpId="1"/>
      <p:bldP spid="13" grpId="0" animBg="1"/>
      <p:bldP spid="13" grpId="1" animBg="1"/>
      <p:bldP spid="14" grpId="0" animBg="1"/>
      <p:bldP spid="1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633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6980970"/>
              </p:ext>
            </p:extLst>
          </p:nvPr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ㄷ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곱셈 기호 3">
            <a:extLst>
              <a:ext uri="{FF2B5EF4-FFF2-40B4-BE49-F238E27FC236}">
                <a16:creationId xmlns:a16="http://schemas.microsoft.com/office/drawing/2014/main" id="{897B0E1A-F813-4C0E-A5F7-436C4E8777FF}"/>
              </a:ext>
            </a:extLst>
          </p:cNvPr>
          <p:cNvSpPr/>
          <p:nvPr/>
        </p:nvSpPr>
        <p:spPr>
          <a:xfrm>
            <a:off x="3895725" y="2172074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ㄷ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곱셈 기호 3">
            <a:extLst>
              <a:ext uri="{FF2B5EF4-FFF2-40B4-BE49-F238E27FC236}">
                <a16:creationId xmlns:a16="http://schemas.microsoft.com/office/drawing/2014/main" id="{897B0E1A-F813-4C0E-A5F7-436C4E8777FF}"/>
              </a:ext>
            </a:extLst>
          </p:cNvPr>
          <p:cNvSpPr/>
          <p:nvPr/>
        </p:nvSpPr>
        <p:spPr>
          <a:xfrm>
            <a:off x="3895725" y="2172074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도넛 5">
            <a:extLst>
              <a:ext uri="{FF2B5EF4-FFF2-40B4-BE49-F238E27FC236}">
                <a16:creationId xmlns:a16="http://schemas.microsoft.com/office/drawing/2014/main" id="{F272EB73-213A-48F4-8CA5-A602570B22CA}"/>
              </a:ext>
            </a:extLst>
          </p:cNvPr>
          <p:cNvSpPr/>
          <p:nvPr/>
        </p:nvSpPr>
        <p:spPr>
          <a:xfrm>
            <a:off x="6879265" y="2362574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3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ㄷ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곱셈 기호 3">
            <a:extLst>
              <a:ext uri="{FF2B5EF4-FFF2-40B4-BE49-F238E27FC236}">
                <a16:creationId xmlns:a16="http://schemas.microsoft.com/office/drawing/2014/main" id="{897B0E1A-F813-4C0E-A5F7-436C4E8777FF}"/>
              </a:ext>
            </a:extLst>
          </p:cNvPr>
          <p:cNvSpPr/>
          <p:nvPr/>
        </p:nvSpPr>
        <p:spPr>
          <a:xfrm>
            <a:off x="3895725" y="2172074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도넛 5">
            <a:extLst>
              <a:ext uri="{FF2B5EF4-FFF2-40B4-BE49-F238E27FC236}">
                <a16:creationId xmlns:a16="http://schemas.microsoft.com/office/drawing/2014/main" id="{F272EB73-213A-48F4-8CA5-A602570B22CA}"/>
              </a:ext>
            </a:extLst>
          </p:cNvPr>
          <p:cNvSpPr/>
          <p:nvPr/>
        </p:nvSpPr>
        <p:spPr>
          <a:xfrm>
            <a:off x="6879265" y="2362574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도넛 5">
            <a:extLst>
              <a:ext uri="{FF2B5EF4-FFF2-40B4-BE49-F238E27FC236}">
                <a16:creationId xmlns:a16="http://schemas.microsoft.com/office/drawing/2014/main" id="{703977A5-28EB-4D63-A534-7421464DD6E4}"/>
              </a:ext>
            </a:extLst>
          </p:cNvPr>
          <p:cNvSpPr/>
          <p:nvPr/>
        </p:nvSpPr>
        <p:spPr>
          <a:xfrm>
            <a:off x="4210049" y="4478453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555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 dirty="0"/>
              <a:t>“</a:t>
            </a:r>
            <a:r>
              <a:rPr lang="ko-KR" altLang="en-US" sz="3600" dirty="0"/>
              <a:t>ㄷ</a:t>
            </a:r>
            <a:r>
              <a:rPr lang="en-US" altLang="ko-KR" sz="3600" dirty="0"/>
              <a:t>”</a:t>
            </a:r>
            <a:r>
              <a:rPr lang="ko-KR" altLang="en-US" sz="3600" dirty="0"/>
              <a:t>을 고르세요</a:t>
            </a:r>
            <a:r>
              <a:rPr lang="en-US" altLang="ko-KR" sz="3600" dirty="0"/>
              <a:t>.</a:t>
            </a:r>
            <a:endParaRPr lang="ko-KR" alt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곱셈 기호 3">
            <a:extLst>
              <a:ext uri="{FF2B5EF4-FFF2-40B4-BE49-F238E27FC236}">
                <a16:creationId xmlns:a16="http://schemas.microsoft.com/office/drawing/2014/main" id="{897B0E1A-F813-4C0E-A5F7-436C4E8777FF}"/>
              </a:ext>
            </a:extLst>
          </p:cNvPr>
          <p:cNvSpPr/>
          <p:nvPr/>
        </p:nvSpPr>
        <p:spPr>
          <a:xfrm>
            <a:off x="3895725" y="2172074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8" name="도넛 5">
            <a:extLst>
              <a:ext uri="{FF2B5EF4-FFF2-40B4-BE49-F238E27FC236}">
                <a16:creationId xmlns:a16="http://schemas.microsoft.com/office/drawing/2014/main" id="{F272EB73-213A-48F4-8CA5-A602570B22CA}"/>
              </a:ext>
            </a:extLst>
          </p:cNvPr>
          <p:cNvSpPr/>
          <p:nvPr/>
        </p:nvSpPr>
        <p:spPr>
          <a:xfrm>
            <a:off x="6879265" y="2362574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도넛 5">
            <a:extLst>
              <a:ext uri="{FF2B5EF4-FFF2-40B4-BE49-F238E27FC236}">
                <a16:creationId xmlns:a16="http://schemas.microsoft.com/office/drawing/2014/main" id="{703977A5-28EB-4D63-A534-7421464DD6E4}"/>
              </a:ext>
            </a:extLst>
          </p:cNvPr>
          <p:cNvSpPr/>
          <p:nvPr/>
        </p:nvSpPr>
        <p:spPr>
          <a:xfrm>
            <a:off x="4210049" y="4478453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곱셈 기호 3">
            <a:extLst>
              <a:ext uri="{FF2B5EF4-FFF2-40B4-BE49-F238E27FC236}">
                <a16:creationId xmlns:a16="http://schemas.microsoft.com/office/drawing/2014/main" id="{89450E21-5554-4914-9AE2-3E582DF835D5}"/>
              </a:ext>
            </a:extLst>
          </p:cNvPr>
          <p:cNvSpPr/>
          <p:nvPr/>
        </p:nvSpPr>
        <p:spPr>
          <a:xfrm>
            <a:off x="6696078" y="4287953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0438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다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D361F36-7C5D-4167-BEC7-E858A1EA87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06356C-E1D7-4810-8CF7-1C4271B610B3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고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3F0AF13-2153-4EDD-9A0D-9156B286B44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67A06C-553D-46D0-8D1C-02B8B4A51E80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더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머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E4FD68E2-5267-473E-AB1B-BABCED696E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AAC00E-858C-4A53-BB89-AFA821658D4C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이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NanumBarunGothic" panose="020B0603020101020101" charset="-127"/>
                <a:ea typeface="NanumBarunGothic" panose="020B0603020101020101" charset="-127"/>
              </a:rPr>
              <a:t>디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F48CB9C7-3BC6-4D89-A85C-814AC782517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BB7900-BD4C-45D7-9896-A007B6B844E1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 err="1"/>
              <a:t>ㄷ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 </a:t>
            </a:r>
            <a:r>
              <a:rPr lang="ko-KR" altLang="en-US" dirty="0"/>
              <a:t>초록색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8796866" y="652133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ㅏ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D2F4B6-1D5A-4857-8499-AC5F400A59D9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55DEEB-44DF-4B4C-9513-47909B8B0A33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13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041549" y="100226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ㅑ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AE7E57-39D6-4F7B-BF7E-ECC45AC193BA}"/>
              </a:ext>
            </a:extLst>
          </p:cNvPr>
          <p:cNvSpPr/>
          <p:nvPr/>
        </p:nvSpPr>
        <p:spPr>
          <a:xfrm>
            <a:off x="8796866" y="58311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0EC914-7E79-49B6-919D-8A153C551058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E7309C-794D-437A-B265-2444992FD9B0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87300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ㅓ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77DD32-B081-498A-A2BD-24B90D239282}"/>
              </a:ext>
            </a:extLst>
          </p:cNvPr>
          <p:cNvSpPr/>
          <p:nvPr/>
        </p:nvSpPr>
        <p:spPr>
          <a:xfrm>
            <a:off x="9894989" y="1007312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61CAA5-43F6-4806-A6AF-EEBC401E42B5}"/>
              </a:ext>
            </a:extLst>
          </p:cNvPr>
          <p:cNvSpPr/>
          <p:nvPr/>
        </p:nvSpPr>
        <p:spPr>
          <a:xfrm>
            <a:off x="8796866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6C3669-1198-4861-BE35-7D6D6567643F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88E59D-0038-4DB2-98A4-9D316A8234F3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752873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130708" y="1331026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ㅕ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077DD32-B081-498A-A2BD-24B90D239282}"/>
              </a:ext>
            </a:extLst>
          </p:cNvPr>
          <p:cNvSpPr/>
          <p:nvPr/>
        </p:nvSpPr>
        <p:spPr>
          <a:xfrm>
            <a:off x="9894989" y="1007312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61CAA5-43F6-4806-A6AF-EEBC401E42B5}"/>
              </a:ext>
            </a:extLst>
          </p:cNvPr>
          <p:cNvSpPr/>
          <p:nvPr/>
        </p:nvSpPr>
        <p:spPr>
          <a:xfrm>
            <a:off x="8796866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E85AA59-2BFA-4E1C-8AC9-3E7270AA205B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52379BA-FC7A-46E2-95EB-F10989FF8444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DF41054-E1BC-4747-9908-50183CE15B0E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83636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9917911" y="407365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79485" y="3462951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ㅗ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70B997E-153D-404D-8171-07E799BD82E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978ADA7-C6D8-418E-8F39-B31A382FF890}"/>
              </a:ext>
            </a:extLst>
          </p:cNvPr>
          <p:cNvSpPr/>
          <p:nvPr/>
        </p:nvSpPr>
        <p:spPr>
          <a:xfrm>
            <a:off x="10678044" y="19138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9E9ACBB-AD07-4491-8F87-14DD1617E0AC}"/>
              </a:ext>
            </a:extLst>
          </p:cNvPr>
          <p:cNvSpPr/>
          <p:nvPr/>
        </p:nvSpPr>
        <p:spPr>
          <a:xfrm>
            <a:off x="8796866" y="583118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74B9E3E-1798-4694-8118-1375DAD4616E}"/>
              </a:ext>
            </a:extLst>
          </p:cNvPr>
          <p:cNvSpPr/>
          <p:nvPr/>
        </p:nvSpPr>
        <p:spPr>
          <a:xfrm>
            <a:off x="9917911" y="974603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67E7FBB-38BD-48DB-8502-7304DBE6B9A2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164CB0-ECFB-4CF8-8168-7B9707802050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5333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됴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998781" y="3441032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ㅛ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7B4A412-166F-43EE-8EE7-D24B8169D02A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641752E-F29B-493C-A86E-20DD2215D075}"/>
              </a:ext>
            </a:extLst>
          </p:cNvPr>
          <p:cNvSpPr/>
          <p:nvPr/>
        </p:nvSpPr>
        <p:spPr>
          <a:xfrm>
            <a:off x="10633980" y="1990016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8CEEE8E-6238-43A5-9A40-3E8D46ED036C}"/>
              </a:ext>
            </a:extLst>
          </p:cNvPr>
          <p:cNvSpPr/>
          <p:nvPr/>
        </p:nvSpPr>
        <p:spPr>
          <a:xfrm>
            <a:off x="9962405" y="94590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F0E801-D598-447D-B79E-061148258F31}"/>
              </a:ext>
            </a:extLst>
          </p:cNvPr>
          <p:cNvSpPr/>
          <p:nvPr/>
        </p:nvSpPr>
        <p:spPr>
          <a:xfrm>
            <a:off x="8819941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A287A1F-8F85-4152-887A-D1CFF6F7D729}"/>
              </a:ext>
            </a:extLst>
          </p:cNvPr>
          <p:cNvSpPr/>
          <p:nvPr/>
        </p:nvSpPr>
        <p:spPr>
          <a:xfrm>
            <a:off x="9962405" y="412684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1D13F3-06B8-4A5E-AD53-974EB1D23627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CFF9E6-26DA-4690-B3FB-3B4EE1BBD273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22734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두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55247" y="3320160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ㅜ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됴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7D4BA9-1471-44DD-80B7-E9F0C3D598CB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37330F-5834-498E-81BE-0CB1A84D1227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15885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두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55247" y="3320160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ㅠ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됴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E323B8-D835-4DD7-948D-A411F8037ECA}"/>
              </a:ext>
            </a:extLst>
          </p:cNvPr>
          <p:cNvSpPr/>
          <p:nvPr/>
        </p:nvSpPr>
        <p:spPr>
          <a:xfrm>
            <a:off x="6980064" y="313686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듀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2576665-258D-4D27-8762-AE303D2DF1CD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D84DB3F-6550-4862-93FF-A2C11868AB4A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9863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두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1055247" y="3320160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>
                <a:latin typeface="KoPubDotum Bold" panose="00000800000000000000" pitchFamily="2" charset="-127"/>
                <a:ea typeface="KoPubDotum Bold" panose="00000800000000000000" pitchFamily="2" charset="-127"/>
              </a:rPr>
              <a:t>ㅡ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됴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E323B8-D835-4DD7-948D-A411F8037ECA}"/>
              </a:ext>
            </a:extLst>
          </p:cNvPr>
          <p:cNvSpPr/>
          <p:nvPr/>
        </p:nvSpPr>
        <p:spPr>
          <a:xfrm>
            <a:off x="6840159" y="313686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듀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1DB1E30-16A4-448A-B28C-C6AD68E219CF}"/>
              </a:ext>
            </a:extLst>
          </p:cNvPr>
          <p:cNvSpPr/>
          <p:nvPr/>
        </p:nvSpPr>
        <p:spPr>
          <a:xfrm>
            <a:off x="6913041" y="193912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C6535F-7F2C-4890-B50C-6CA5E3547746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AEE384-E7A7-43DC-A701-83A1DEEB4A46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68697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 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F6E79A-0AC1-441E-85C3-4AFB2DFE9D05}"/>
              </a:ext>
            </a:extLst>
          </p:cNvPr>
          <p:cNvGrpSpPr/>
          <p:nvPr/>
        </p:nvGrpSpPr>
        <p:grpSpPr>
          <a:xfrm>
            <a:off x="32084" y="522888"/>
            <a:ext cx="12079740" cy="1163719"/>
            <a:chOff x="32084" y="522888"/>
            <a:chExt cx="12079740" cy="1163719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6867EA4E-C1F6-4827-8B92-F63352A03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084" y="522888"/>
              <a:ext cx="12079740" cy="1163719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4C9CD9-DB80-49D8-BDF4-4E69B2EFE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275387" y="599987"/>
              <a:ext cx="451514" cy="2662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B7218D-00B1-4417-936C-255188661857}"/>
              </a:ext>
            </a:extLst>
          </p:cNvPr>
          <p:cNvGrpSpPr/>
          <p:nvPr/>
        </p:nvGrpSpPr>
        <p:grpSpPr>
          <a:xfrm>
            <a:off x="0" y="39318"/>
            <a:ext cx="6105525" cy="6143625"/>
            <a:chOff x="-108660" y="64818"/>
            <a:chExt cx="6105525" cy="614362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3D9B65D-8293-4167-846F-1950A26A2CC6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3D62ABF-E57C-4D43-A26C-69D02976D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7BB031-DA33-4250-B27E-EA1A0F2ED299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DADCF50-88B2-4CAF-8BC0-711BDFA99609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0" dirty="0">
                  <a:solidFill>
                    <a:schemeClr val="tx1"/>
                  </a:solidFill>
                </a:rPr>
                <a:t>ㄷ</a:t>
              </a:r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6186F31-DDDB-48A4-8C61-2732ECB544C9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4C03FBF-4A56-44F0-8C3F-7170BC78D305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B60653-A4B5-494E-96C2-3D36ED79A6EA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F5C6A86-79EC-4276-B6E7-92D6ACD08D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801" t="1701" r="24406"/>
          <a:stretch/>
        </p:blipFill>
        <p:spPr>
          <a:xfrm>
            <a:off x="7003816" y="583118"/>
            <a:ext cx="4644516" cy="5056026"/>
          </a:xfrm>
          <a:prstGeom prst="rect">
            <a:avLst/>
          </a:prstGeom>
        </p:spPr>
      </p:pic>
      <p:sp>
        <p:nvSpPr>
          <p:cNvPr id="30" name="Oval 29">
            <a:extLst>
              <a:ext uri="{FF2B5EF4-FFF2-40B4-BE49-F238E27FC236}">
                <a16:creationId xmlns:a16="http://schemas.microsoft.com/office/drawing/2014/main" id="{38DFC8B7-9767-436E-AED3-1C0F681E9FCB}"/>
              </a:ext>
            </a:extLst>
          </p:cNvPr>
          <p:cNvSpPr/>
          <p:nvPr/>
        </p:nvSpPr>
        <p:spPr>
          <a:xfrm>
            <a:off x="7597400" y="420039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두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383BBB-2848-4CFF-AF33-2FDDE4E72EC7}"/>
              </a:ext>
            </a:extLst>
          </p:cNvPr>
          <p:cNvSpPr txBox="1"/>
          <p:nvPr/>
        </p:nvSpPr>
        <p:spPr>
          <a:xfrm>
            <a:off x="3433775" y="1419755"/>
            <a:ext cx="10081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>
                <a:latin typeface="KoPubDotum Bold" panose="00000800000000000000" pitchFamily="2" charset="-127"/>
                <a:ea typeface="KoPubDotum Bold" panose="00000800000000000000" pitchFamily="2" charset="-127"/>
              </a:rPr>
              <a:t>ㅣ</a:t>
            </a:r>
            <a:endParaRPr lang="en-US" sz="16600" dirty="0">
              <a:latin typeface="KoPubDotum Bold" panose="00000800000000000000" pitchFamily="2" charset="-127"/>
              <a:ea typeface="KoPubDotum Bold" panose="00000800000000000000" pitchFamily="2" charset="-12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DF56CA2-C4A8-48F3-8476-7F1E842611D6}"/>
              </a:ext>
            </a:extLst>
          </p:cNvPr>
          <p:cNvSpPr/>
          <p:nvPr/>
        </p:nvSpPr>
        <p:spPr>
          <a:xfrm>
            <a:off x="10678044" y="3141875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뎌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E23986-8196-4316-8950-9B47EF46BF56}"/>
              </a:ext>
            </a:extLst>
          </p:cNvPr>
          <p:cNvSpPr/>
          <p:nvPr/>
        </p:nvSpPr>
        <p:spPr>
          <a:xfrm>
            <a:off x="8796866" y="458021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됴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A38C4FC-1C28-4551-A22A-55E2D410754A}"/>
              </a:ext>
            </a:extLst>
          </p:cNvPr>
          <p:cNvSpPr/>
          <p:nvPr/>
        </p:nvSpPr>
        <p:spPr>
          <a:xfrm>
            <a:off x="9919658" y="4154172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도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759EFC5A-3922-496C-BEBA-A26C955A3CC4}"/>
              </a:ext>
            </a:extLst>
          </p:cNvPr>
          <p:cNvSpPr/>
          <p:nvPr/>
        </p:nvSpPr>
        <p:spPr>
          <a:xfrm>
            <a:off x="10705876" y="1919161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더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ED318A-68CD-4E92-AF1F-1F760A8C7EC7}"/>
              </a:ext>
            </a:extLst>
          </p:cNvPr>
          <p:cNvSpPr/>
          <p:nvPr/>
        </p:nvSpPr>
        <p:spPr>
          <a:xfrm>
            <a:off x="9921214" y="956247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댜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158FD55-C3E5-48A3-AA05-8FE0FF4E9054}"/>
              </a:ext>
            </a:extLst>
          </p:cNvPr>
          <p:cNvSpPr/>
          <p:nvPr/>
        </p:nvSpPr>
        <p:spPr>
          <a:xfrm>
            <a:off x="8780289" y="56632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다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FE323B8-D835-4DD7-948D-A411F8037ECA}"/>
              </a:ext>
            </a:extLst>
          </p:cNvPr>
          <p:cNvSpPr/>
          <p:nvPr/>
        </p:nvSpPr>
        <p:spPr>
          <a:xfrm>
            <a:off x="6840159" y="3136866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듀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D1DB1E30-16A4-448A-B28C-C6AD68E219CF}"/>
              </a:ext>
            </a:extLst>
          </p:cNvPr>
          <p:cNvSpPr/>
          <p:nvPr/>
        </p:nvSpPr>
        <p:spPr>
          <a:xfrm>
            <a:off x="6913041" y="1939121"/>
            <a:ext cx="1058416" cy="104411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드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BFD338E-CE9A-4EE7-8D3C-6E8E80E216F9}"/>
              </a:ext>
            </a:extLst>
          </p:cNvPr>
          <p:cNvSpPr/>
          <p:nvPr/>
        </p:nvSpPr>
        <p:spPr>
          <a:xfrm>
            <a:off x="7640045" y="870890"/>
            <a:ext cx="1058416" cy="104411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b="1" dirty="0">
                <a:latin typeface="+mn-ea"/>
              </a:rPr>
              <a:t>디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96E37D-2ADD-4694-847E-0AE0F4279E58}"/>
              </a:ext>
            </a:extLst>
          </p:cNvPr>
          <p:cNvSpPr txBox="1"/>
          <p:nvPr/>
        </p:nvSpPr>
        <p:spPr>
          <a:xfrm>
            <a:off x="8659911" y="2141578"/>
            <a:ext cx="13912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600" b="1" dirty="0">
                <a:solidFill>
                  <a:schemeClr val="bg1"/>
                </a:solidFill>
              </a:rPr>
              <a:t>ㄷ</a:t>
            </a:r>
            <a:endParaRPr lang="en-US" sz="96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C28258-9256-47AE-A167-07DB945D9FB4}"/>
              </a:ext>
            </a:extLst>
          </p:cNvPr>
          <p:cNvSpPr txBox="1"/>
          <p:nvPr/>
        </p:nvSpPr>
        <p:spPr>
          <a:xfrm>
            <a:off x="8796866" y="32886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“</a:t>
            </a:r>
            <a:r>
              <a:rPr lang="ko-KR" altLang="en-US" sz="1400" dirty="0"/>
              <a:t>ㄷ</a:t>
            </a:r>
            <a:r>
              <a:rPr lang="en-US" altLang="ko-KR" sz="1400" dirty="0"/>
              <a:t>”</a:t>
            </a:r>
            <a:r>
              <a:rPr lang="ko-KR" altLang="en-US" sz="1400" dirty="0"/>
              <a:t>이 기본 모음을 만나 글자를 만들어요</a:t>
            </a:r>
            <a:r>
              <a:rPr lang="en-US" altLang="ko-KR" sz="1400" dirty="0"/>
              <a:t>.</a:t>
            </a:r>
            <a:r>
              <a:rPr lang="ko-KR" altLang="en-US" sz="1400" dirty="0"/>
              <a:t> 그 위치를 생각해 봐요</a:t>
            </a:r>
            <a:r>
              <a:rPr lang="en-US" altLang="ko-KR" sz="1400" dirty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3963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C8317D-39CD-4C80-8501-EC1A245D1B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201" y="13361"/>
            <a:ext cx="9679598" cy="6179973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C649C73-2C6B-4B4A-8FA6-AE6A39A6181E}"/>
              </a:ext>
            </a:extLst>
          </p:cNvPr>
          <p:cNvSpPr/>
          <p:nvPr/>
        </p:nvSpPr>
        <p:spPr>
          <a:xfrm>
            <a:off x="8672851" y="92899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댜</a:t>
            </a:r>
            <a:endParaRPr lang="en-US" sz="3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AB405F-70D9-40AF-892E-A9D147010D47}"/>
              </a:ext>
            </a:extLst>
          </p:cNvPr>
          <p:cNvSpPr/>
          <p:nvPr/>
        </p:nvSpPr>
        <p:spPr>
          <a:xfrm>
            <a:off x="8601330" y="1514715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더</a:t>
            </a:r>
            <a:endParaRPr lang="en-US" sz="32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43DF7F6-A797-47B5-9E00-9C5DBD3A4278}"/>
              </a:ext>
            </a:extLst>
          </p:cNvPr>
          <p:cNvSpPr/>
          <p:nvPr/>
        </p:nvSpPr>
        <p:spPr>
          <a:xfrm>
            <a:off x="9476542" y="2635507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도</a:t>
            </a:r>
            <a:endParaRPr lang="en-US" sz="32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6FF72F-468C-4229-BA6E-79E1EA2630A9}"/>
              </a:ext>
            </a:extLst>
          </p:cNvPr>
          <p:cNvSpPr/>
          <p:nvPr/>
        </p:nvSpPr>
        <p:spPr>
          <a:xfrm>
            <a:off x="9155987" y="3180805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됴</a:t>
            </a:r>
            <a:endParaRPr lang="en-US" sz="32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418AAC3-8376-4A67-A39E-8EAAA7DA7DCF}"/>
              </a:ext>
            </a:extLst>
          </p:cNvPr>
          <p:cNvSpPr/>
          <p:nvPr/>
        </p:nvSpPr>
        <p:spPr>
          <a:xfrm>
            <a:off x="9037638" y="2066571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뎌</a:t>
            </a:r>
            <a:endParaRPr lang="en-US" sz="32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62E4DFD-C92C-45E1-B50D-A6073694F17C}"/>
              </a:ext>
            </a:extLst>
          </p:cNvPr>
          <p:cNvSpPr/>
          <p:nvPr/>
        </p:nvSpPr>
        <p:spPr>
          <a:xfrm>
            <a:off x="8718381" y="3757045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두</a:t>
            </a:r>
            <a:endParaRPr lang="en-US" sz="3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2901BB8-F11E-4B28-AE90-18E4631504EB}"/>
              </a:ext>
            </a:extLst>
          </p:cNvPr>
          <p:cNvSpPr/>
          <p:nvPr/>
        </p:nvSpPr>
        <p:spPr>
          <a:xfrm>
            <a:off x="9110457" y="432433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듀</a:t>
            </a:r>
            <a:endParaRPr lang="en-US" sz="32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4F89A1B-56A4-463C-952D-AAB1A944A902}"/>
              </a:ext>
            </a:extLst>
          </p:cNvPr>
          <p:cNvSpPr/>
          <p:nvPr/>
        </p:nvSpPr>
        <p:spPr>
          <a:xfrm>
            <a:off x="8718381" y="545008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디</a:t>
            </a:r>
            <a:endParaRPr lang="en-US" sz="32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EF7AA60-2F0A-432C-8FDE-E9D154A977AA}"/>
              </a:ext>
            </a:extLst>
          </p:cNvPr>
          <p:cNvSpPr/>
          <p:nvPr/>
        </p:nvSpPr>
        <p:spPr>
          <a:xfrm>
            <a:off x="8763911" y="4857153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드</a:t>
            </a:r>
            <a:endParaRPr lang="en-US" sz="32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2662CA8-4197-41E2-A0A4-7CC44637242F}"/>
              </a:ext>
            </a:extLst>
          </p:cNvPr>
          <p:cNvSpPr/>
          <p:nvPr/>
        </p:nvSpPr>
        <p:spPr>
          <a:xfrm>
            <a:off x="8452864" y="2558099"/>
            <a:ext cx="1898890" cy="2891987"/>
          </a:xfrm>
          <a:prstGeom prst="rect">
            <a:avLst/>
          </a:prstGeom>
          <a:solidFill>
            <a:srgbClr val="FF5050">
              <a:alpha val="16000"/>
            </a:srgb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CA34A86-01A3-4781-B459-B04DADB4302E}"/>
              </a:ext>
            </a:extLst>
          </p:cNvPr>
          <p:cNvSpPr/>
          <p:nvPr/>
        </p:nvSpPr>
        <p:spPr>
          <a:xfrm>
            <a:off x="2969214" y="2678264"/>
            <a:ext cx="760321" cy="563592"/>
          </a:xfrm>
          <a:prstGeom prst="roundRect">
            <a:avLst/>
          </a:prstGeom>
          <a:solidFill>
            <a:srgbClr val="FF505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ㄷ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346011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05E850-1AD9-47FB-8A26-B13EF78D5FC9}"/>
              </a:ext>
            </a:extLst>
          </p:cNvPr>
          <p:cNvSpPr txBox="1"/>
          <p:nvPr/>
        </p:nvSpPr>
        <p:spPr>
          <a:xfrm>
            <a:off x="162332" y="9691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모서리가 둥근 직사각형 1">
            <a:extLst>
              <a:ext uri="{FF2B5EF4-FFF2-40B4-BE49-F238E27FC236}">
                <a16:creationId xmlns:a16="http://schemas.microsoft.com/office/drawing/2014/main" id="{6E2A24BC-65F4-4BF7-AA9A-9F73E937E7E3}"/>
              </a:ext>
            </a:extLst>
          </p:cNvPr>
          <p:cNvSpPr/>
          <p:nvPr/>
        </p:nvSpPr>
        <p:spPr>
          <a:xfrm>
            <a:off x="3512592" y="2037434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EA4F2F-D8FE-40BE-8335-94CCBE0CB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3519" y="293571"/>
            <a:ext cx="628552" cy="351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ㄷ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66800" y="152400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다</a:t>
            </a:r>
          </a:p>
        </p:txBody>
      </p:sp>
      <p:sp>
        <p:nvSpPr>
          <p:cNvPr id="3" name="타원 2"/>
          <p:cNvSpPr/>
          <p:nvPr/>
        </p:nvSpPr>
        <p:spPr>
          <a:xfrm>
            <a:off x="3429000" y="171450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다</a:t>
            </a:r>
          </a:p>
        </p:txBody>
      </p:sp>
      <p:sp>
        <p:nvSpPr>
          <p:cNvPr id="4" name="타원 3"/>
          <p:cNvSpPr/>
          <p:nvPr/>
        </p:nvSpPr>
        <p:spPr>
          <a:xfrm>
            <a:off x="5923548" y="457200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다</a:t>
            </a:r>
          </a:p>
        </p:txBody>
      </p:sp>
      <p:sp>
        <p:nvSpPr>
          <p:cNvPr id="5" name="타원 4"/>
          <p:cNvSpPr/>
          <p:nvPr/>
        </p:nvSpPr>
        <p:spPr>
          <a:xfrm>
            <a:off x="7892716" y="2662989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다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untains in the fog">
            <a:extLst>
              <a:ext uri="{FF2B5EF4-FFF2-40B4-BE49-F238E27FC236}">
                <a16:creationId xmlns:a16="http://schemas.microsoft.com/office/drawing/2014/main" id="{0AB198B4-0438-46C8-BA8E-485EB4DB81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5DE7533-F315-434A-BEFB-49E4D43B9EC7}"/>
              </a:ext>
            </a:extLst>
          </p:cNvPr>
          <p:cNvSpPr/>
          <p:nvPr/>
        </p:nvSpPr>
        <p:spPr>
          <a:xfrm>
            <a:off x="395537" y="-2155157"/>
            <a:ext cx="869282" cy="86928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다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3D5BA74-54A9-4BD3-9AA1-7A5B0B965A73}"/>
              </a:ext>
            </a:extLst>
          </p:cNvPr>
          <p:cNvSpPr/>
          <p:nvPr/>
        </p:nvSpPr>
        <p:spPr>
          <a:xfrm>
            <a:off x="1651913" y="-2186239"/>
            <a:ext cx="1543508" cy="1543508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나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51FB2CC-4336-43FB-A55B-DCECD01D438B}"/>
              </a:ext>
            </a:extLst>
          </p:cNvPr>
          <p:cNvSpPr/>
          <p:nvPr/>
        </p:nvSpPr>
        <p:spPr>
          <a:xfrm rot="7668235" flipV="1">
            <a:off x="3393886" y="-2230268"/>
            <a:ext cx="1145298" cy="115093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다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38824C2-CDFD-492B-9729-5759EA2A3C22}"/>
              </a:ext>
            </a:extLst>
          </p:cNvPr>
          <p:cNvSpPr/>
          <p:nvPr/>
        </p:nvSpPr>
        <p:spPr>
          <a:xfrm>
            <a:off x="4894298" y="-2148429"/>
            <a:ext cx="886450" cy="88645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가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8D80AC-1A3A-454A-97B9-27584D96F18D}"/>
              </a:ext>
            </a:extLst>
          </p:cNvPr>
          <p:cNvSpPr/>
          <p:nvPr/>
        </p:nvSpPr>
        <p:spPr>
          <a:xfrm>
            <a:off x="6267456" y="-2260393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ysClr val="windowText" lastClr="000000"/>
                </a:solidFill>
              </a:rPr>
              <a:t>아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59A51B7-FFC9-4069-BADE-142FFB663440}"/>
              </a:ext>
            </a:extLst>
          </p:cNvPr>
          <p:cNvSpPr/>
          <p:nvPr/>
        </p:nvSpPr>
        <p:spPr>
          <a:xfrm flipV="1">
            <a:off x="7681860" y="-2175630"/>
            <a:ext cx="804736" cy="8047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다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5F03E1-8F6C-48F4-B4A8-C0EC12C731AA}"/>
              </a:ext>
            </a:extLst>
          </p:cNvPr>
          <p:cNvSpPr/>
          <p:nvPr/>
        </p:nvSpPr>
        <p:spPr>
          <a:xfrm rot="12852379" flipV="1">
            <a:off x="8699904" y="-2219453"/>
            <a:ext cx="1608134" cy="1608134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tx1"/>
                </a:solidFill>
              </a:rPr>
              <a:t>나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2BA2A5-42E8-4976-BC1C-73CDD290A985}"/>
              </a:ext>
            </a:extLst>
          </p:cNvPr>
          <p:cNvSpPr/>
          <p:nvPr/>
        </p:nvSpPr>
        <p:spPr>
          <a:xfrm rot="13837046" flipH="1" flipV="1">
            <a:off x="10595367" y="-2321064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다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4C981-DABE-454A-97D0-64658A9C8455}"/>
              </a:ext>
            </a:extLst>
          </p:cNvPr>
          <p:cNvSpPr txBox="1"/>
          <p:nvPr/>
        </p:nvSpPr>
        <p:spPr>
          <a:xfrm>
            <a:off x="4178490" y="668739"/>
            <a:ext cx="410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“</a:t>
            </a:r>
            <a:r>
              <a:rPr lang="ko-KR" altLang="en-US" sz="3600" b="1" dirty="0"/>
              <a:t>다</a:t>
            </a:r>
            <a:r>
              <a:rPr lang="en-US" altLang="ko-KR" sz="3600" b="1" dirty="0"/>
              <a:t>”</a:t>
            </a:r>
            <a:r>
              <a:rPr lang="ko-KR" altLang="en-US" sz="3600" b="1" dirty="0"/>
              <a:t>를 고르세요</a:t>
            </a:r>
            <a:r>
              <a:rPr lang="en-US" altLang="ko-KR" sz="3600" b="1" dirty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72813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1.04167E-6 0.00024 C -0.00456 0.00602 -0.00964 0.01088 -0.0138 0.0176 C -0.01563 0.02037 -0.01693 0.02431 -0.01784 0.02824 C -0.02149 0.04399 -0.01797 0.03912 -0.02175 0.05278 C -0.02344 0.0588 -0.02565 0.06436 -0.02761 0.07037 C -0.03112 0.09468 -0.03177 0.09329 -0.02774 0.12987 C -0.02734 0.13311 -0.02487 0.13426 -0.0237 0.13704 C -0.02109 0.14329 -0.01263 0.17084 -0.00586 0.17917 C 0.00872 0.19584 -0.00886 0.16621 0.00586 0.18936 C 0.01484 0.20324 0.01536 0.20533 0.02174 0.22084 C 0.02239 0.2257 0.02396 0.2301 0.0237 0.23449 C 0.02331 0.26783 0.022 0.3007 0.01979 0.33287 C 0.01927 0.33912 0.01758 0.34537 0.01575 0.35024 C 0.0056 0.38102 0.00508 0.38033 -0.00599 0.39954 C -0.01289 0.43727 -0.00951 0.42084 -0.01589 0.44862 C -0.01654 0.45834 -0.01693 0.4676 -0.01784 0.47686 C -0.01823 0.48172 -0.01992 0.48635 -0.01979 0.49074 C -0.01862 0.51436 -0.0168 0.53797 -0.0138 0.56135 C -0.01029 0.59005 -0.01042 0.58473 0.00195 0.58912 C 0.00456 0.59399 0.00768 0.59792 0.00989 0.60324 C 0.01172 0.60764 0.01237 0.6125 0.0138 0.61737 C 0.01562 0.62315 0.01784 0.62894 0.01979 0.63496 C 0.02122 0.63959 0.02226 0.64422 0.0237 0.64908 C 0.02995 0.66806 0.02513 0.65162 0.03555 0.66991 C 0.03724 0.67292 0.03815 0.67686 0.03945 0.68033 C 0.0401 0.68403 0.04075 0.6875 0.04167 0.69098 C 0.05312 0.74561 0.05104 0.70417 0.04349 0.83149 C 0.04323 0.83635 0.03945 0.83843 0.0375 0.8419 C 0.03698 0.84514 0.0362 0.84885 0.03568 0.85232 C 0.03476 0.85695 0.03476 0.86181 0.03372 0.86621 C 0.03099 0.87547 0.02565 0.88357 0.02174 0.89028 C 0.01667 0.91783 0.01862 0.90417 0.01575 0.93311 C 0.01706 0.95417 0.0181 0.975 0.01979 0.9963 C 0.02018 1.00116 0.02044 1.00602 0.02187 1.01042 C 0.02253 1.0132 0.02448 1.01459 0.02565 1.01713 C 0.02721 1.02061 0.02825 1.02408 0.02956 1.02778 C 0.03034 1.03241 0.03086 1.03727 0.03164 1.0419 C 0.03216 1.04537 0.03359 1.04862 0.03372 1.05255 C 0.03359 1.08287 0.03711 1.11158 0.0276 1.13658 C 0.02656 1.13936 0.025 1.14121 0.0237 1.14375 C 0.01953 1.15278 0.01992 1.15764 0.0138 1.16482 C 0.01224 1.16644 0.01003 1.16713 0.00794 1.16829 C -0.00612 1.20556 -0.00026 1.18079 0.00195 1.24885 C 0.00143 1.27107 0.00169 1.29352 1.04167E-6 1.31528 C -0.00039 1.31968 -0.003 1.32199 -0.00404 1.32616 C -0.00508 1.33172 -0.00534 1.33774 -0.00599 1.34352 C -0.00846 1.36899 -0.00794 1.35973 -0.00794 1.38565 " pathEditMode="relative" rAng="0" ptsTypes="AAAAAAAAAAAAAAAAAAAAAAAAAAAAAAAAAAAAAAAAAAAAAAAA">
                                      <p:cBhvr>
                                        <p:cTn id="9" dur="1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1.875E-6 0 L 1.875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1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6 0.59398 0.00768 0.59792 0.00989 0.60324 C 0.01172 0.60764 0.01237 0.6125 0.0138 0.61736 C 0.01562 0.62315 0.01784 0.62894 0.01979 0.63495 C 0.02122 0.63958 0.02226 0.64421 0.0237 0.64907 C 0.02995 0.66806 0.02513 0.65162 0.03555 0.66991 C 0.03724 0.67292 0.03815 0.67685 0.03945 0.68032 C 0.0401 0.68403 0.04075 0.6875 0.04166 0.69097 C 0.05312 0.7456 0.05104 0.70417 0.04349 0.83148 C 0.04323 0.83634 0.03945 0.83843 0.0375 0.8419 C 0.03698 0.84514 0.0362 0.84884 0.03568 0.85231 C 0.03476 0.85694 0.03476 0.86181 0.03372 0.8662 C 0.03099 0.87546 0.02565 0.88356 0.02174 0.89028 C 0.01666 0.91782 0.01862 0.90417 0.01575 0.9331 C 0.01706 0.95417 0.0181 0.975 0.01979 0.9963 C 0.02018 1.00116 0.02044 1.00602 0.02187 1.01042 C 0.02252 1.01319 0.02448 1.01458 0.02565 1.01713 C 0.02721 1.0206 0.02825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4 0.01002 1.16713 0.00794 1.16829 C -0.00612 1.20556 -0.00026 1.18079 0.00195 1.24884 C 0.00143 1.27106 0.00169 1.29352 1.875E-6 1.31528 C -0.00039 1.31968 -0.003 1.32199 -0.00404 1.32616 C -0.00508 1.33171 -0.00534 1.33773 -0.00599 1.34352 C -0.00847 1.36898 -0.00794 1.35972 -0.00794 1.38565 " pathEditMode="relative" rAng="0" ptsTypes="AAAAAAAAAAAAAAAAAAAAAAAAAAAAAAAAAAAAAAAAAAAAAAAA">
                                      <p:cBhvr>
                                        <p:cTn id="11" dur="13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4.16667E-7 3.7037E-6 L -4.16667E-7 0.00023 C -0.00456 0.00601 -0.00963 0.01088 -0.0138 0.01759 C -0.01562 0.02037 -0.01693 0.0243 -0.01784 0.02824 C -0.02148 0.04398 -0.01797 0.03912 -0.02174 0.05277 C -0.02344 0.05879 -0.02565 0.06435 -0.0276 0.07037 C -0.03112 0.09467 -0.03177 0.09328 -0.02773 0.12986 C -0.02734 0.1331 -0.02487 0.13426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4 0.01237 0.6125 0.0138 0.61736 C 0.01563 0.62314 0.01784 0.62893 0.01979 0.63495 C 0.02122 0.63958 0.02227 0.64421 0.0237 0.64907 C 0.02995 0.66805 0.02513 0.65162 0.03555 0.6699 C 0.03724 0.67291 0.03815 0.67685 0.03945 0.68032 C 0.0401 0.68402 0.04076 0.6875 0.04167 0.69097 C 0.05313 0.7456 0.05104 0.70416 0.04349 0.83148 C 0.04323 0.83634 0.03945 0.83842 0.0375 0.84189 C 0.03698 0.84514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3 C 0.02721 1.0206 0.02826 1.02407 0.02956 1.02777 C 0.03034 1.0324 0.03086 1.03726 0.03164 1.04189 C 0.03216 1.04537 0.03359 1.04861 0.03372 1.05254 C 0.03359 1.08287 0.03711 1.11157 0.0276 1.13657 C 0.02656 1.13935 0.025 1.1412 0.0237 1.14375 C 0.01953 1.15277 0.01992 1.15764 0.0138 1.16481 C 0.01224 1.16643 0.01003 1.16713 0.00794 1.16828 C -0.00612 1.20555 -0.00026 1.18078 0.00195 1.24884 C 0.00143 1.27106 0.00169 1.29351 -4.16667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3" dur="1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4.16667E-7 1.11111E-6 L -4.16667E-7 0.00023 C -0.00456 0.00602 -0.00963 0.01088 -0.0138 0.01759 C -0.01562 0.02037 -0.01693 0.0243 -0.01784 0.02824 C -0.02148 0.04398 -0.01797 0.03912 -0.02174 0.05278 C -0.02344 0.0588 -0.02565 0.06435 -0.0276 0.07037 C -0.03112 0.09467 -0.03177 0.09329 -0.02773 0.12986 C -0.02734 0.1331 -0.02487 0.13426 -0.0237 0.13704 C -0.02109 0.14329 -0.01263 0.17083 -0.00586 0.17917 C 0.00872 0.19583 -0.00885 0.1662 0.00586 0.18935 C 0.01484 0.20324 0.01537 0.20532 0.02175 0.22083 C 0.0224 0.22569 0.02396 0.23009 0.0237 0.23449 C 0.02331 0.26782 0.02201 0.30069 0.01979 0.33287 C 0.01927 0.33912 0.01758 0.34537 0.01576 0.35023 C 0.0056 0.38102 0.00508 0.38032 -0.00599 0.39954 C -0.01289 0.43727 -0.0095 0.42083 -0.01588 0.44861 C -0.01654 0.45833 -0.01693 0.46759 -0.01784 0.47685 C -0.01823 0.48171 -0.01992 0.48634 -0.01979 0.49074 C -0.01862 0.51435 -0.0168 0.53796 -0.0138 0.56134 C -0.01029 0.59005 -0.01042 0.58472 0.00195 0.58912 C 0.00456 0.59398 0.00768 0.59792 0.0099 0.60324 C 0.01172 0.60764 0.01237 0.6125 0.0138 0.61736 C 0.01563 0.62315 0.01784 0.62893 0.01979 0.63495 C 0.02122 0.63958 0.02227 0.64421 0.0237 0.64907 C 0.02995 0.66805 0.02513 0.65162 0.03555 0.66991 C 0.03724 0.67292 0.03815 0.67685 0.03945 0.68032 C 0.0401 0.68403 0.04076 0.6875 0.04167 0.69097 C 0.05313 0.7456 0.05104 0.70417 0.04349 0.83148 C 0.04323 0.83634 0.03945 0.83842 0.0375 0.8419 C 0.03698 0.84514 0.0362 0.84884 0.03568 0.85231 C 0.03477 0.85694 0.03477 0.8618 0.03372 0.8662 C 0.03099 0.87546 0.02565 0.88356 0.02175 0.89028 C 0.01667 0.91782 0.01862 0.90417 0.01576 0.9331 C 0.01706 0.95417 0.0181 0.975 0.01979 0.9963 C 0.02018 1.00116 0.02044 1.00602 0.02188 1.01042 C 0.02253 1.01319 0.02448 1.01458 0.02565 1.01713 C 0.02721 1.0206 0.02826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3 0.01003 1.16713 0.00794 1.16829 C -0.00612 1.20555 -0.00026 1.18079 0.00195 1.24884 C 0.00143 1.27106 0.00169 1.29352 -4.16667E-7 1.31528 C -0.00039 1.31967 -0.00299 1.32199 -0.00404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15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-1.25E-6 -1.85185E-6 L -1.25E-6 0.00023 C -0.00456 0.00602 -0.00963 0.01088 -0.0138 0.01759 C -0.01562 0.02037 -0.01693 0.02431 -0.01784 0.02824 C -0.02148 0.04398 -0.01797 0.03912 -0.02174 0.05278 C -0.02344 0.0588 -0.02565 0.06435 -0.0276 0.07037 C -0.03112 0.09468 -0.03177 0.09329 -0.02773 0.12986 C -0.02734 0.1331 -0.02487 0.13426 -0.0237 0.13704 C -0.02109 0.14329 -0.01263 0.17084 -0.00586 0.17917 C 0.00873 0.19584 -0.00885 0.16621 0.00586 0.18935 C 0.01485 0.20324 0.01537 0.20533 0.02175 0.22084 C 0.0224 0.2257 0.02396 0.23009 0.0237 0.23449 C 0.02331 0.26783 0.02201 0.3007 0.01979 0.33287 C 0.01927 0.33912 0.01758 0.34537 0.01576 0.35023 C 0.0056 0.38102 0.00508 0.38033 -0.00599 0.39954 C -0.01289 0.43727 -0.0095 0.42084 -0.01588 0.44861 C -0.01654 0.45834 -0.01693 0.46759 -0.01784 0.47685 C -0.01823 0.48171 -0.01992 0.48634 -0.01979 0.49074 C -0.01862 0.51435 -0.0168 0.53796 -0.0138 0.56134 C -0.01029 0.59005 -0.01042 0.58472 0.00195 0.58912 C 0.00456 0.59398 0.00768 0.59792 0.0099 0.60324 C 0.01172 0.60764 0.01237 0.6125 0.0138 0.61736 C 0.01563 0.62315 0.01784 0.62894 0.01979 0.63496 C 0.02123 0.63959 0.02227 0.64421 0.0237 0.64908 C 0.02995 0.66806 0.02513 0.65162 0.03555 0.66991 C 0.03724 0.67292 0.03815 0.67685 0.03945 0.68033 C 0.04011 0.68403 0.04076 0.6875 0.04167 0.69097 C 0.05313 0.7456 0.05104 0.70417 0.04349 0.83148 C 0.04323 0.83634 0.03945 0.83843 0.0375 0.8419 C 0.03698 0.84514 0.0362 0.84884 0.03568 0.85232 C 0.03477 0.85695 0.03477 0.86181 0.03373 0.86621 C 0.03099 0.87546 0.02565 0.88357 0.02175 0.89028 C 0.01667 0.91783 0.01862 0.90417 0.01576 0.9331 C 0.01706 0.95417 0.0181 0.975 0.01979 0.9963 C 0.02018 1.00116 0.02044 1.00602 0.02188 1.01042 C 0.02253 1.0132 0.02448 1.01459 0.02565 1.01713 C 0.02721 1.0206 0.02826 1.02408 0.02956 1.02778 C 0.03034 1.03241 0.03086 1.03727 0.03164 1.0419 C 0.03216 1.04537 0.0336 1.04861 0.03373 1.05255 C 0.0336 1.08287 0.03711 1.11158 0.02761 1.13658 C 0.02656 1.13935 0.025 1.14121 0.0237 1.14375 C 0.01953 1.15278 0.01992 1.15764 0.0138 1.16482 C 0.01224 1.16644 0.01003 1.16713 0.00794 1.16829 C -0.00612 1.20556 -0.00026 1.18079 0.00195 1.24884 C 0.00143 1.27107 0.00169 1.29352 -1.25E-6 1.31528 C -0.00039 1.31968 -0.00299 1.32199 -0.00404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17" dur="1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8.33333E-7 4.81481E-6 L -8.33333E-7 0.00023 C -0.00456 0.00601 -0.00963 0.01087 -0.0138 0.01759 C -0.01562 0.02037 -0.01693 0.0243 -0.01784 0.02824 C -0.02148 0.04398 -0.01797 0.03912 -0.02174 0.05277 C -0.02344 0.05879 -0.02565 0.06435 -0.0276 0.07037 C -0.03112 0.09467 -0.03177 0.09328 -0.02773 0.12986 C -0.02734 0.1331 -0.02487 0.13425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3 0.62314 0.01784 0.62893 0.01979 0.63495 C 0.02122 0.63958 0.02227 0.64421 0.0237 0.64907 C 0.02995 0.66805 0.02513 0.65162 0.03555 0.6699 C 0.03724 0.67291 0.03815 0.67685 0.03945 0.68032 C 0.04011 0.68402 0.04076 0.6875 0.04167 0.69097 C 0.05313 0.7456 0.05104 0.70416 0.04349 0.83148 C 0.04323 0.83634 0.03945 0.83842 0.0375 0.84189 C 0.03698 0.84513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2 C 0.02721 1.0206 0.02826 1.02407 0.02956 1.02777 C 0.03034 1.0324 0.03086 1.03726 0.03164 1.04189 C 0.03216 1.04537 0.03359 1.04861 0.03372 1.05254 C 0.03359 1.08287 0.03711 1.11157 0.02761 1.13657 C 0.02656 1.13935 0.025 1.1412 0.0237 1.14375 C 0.01953 1.15277 0.01992 1.15763 0.0138 1.16481 C 0.01224 1.16643 0.01003 1.16712 0.00794 1.16828 C -0.00612 1.20555 -0.00026 1.18078 0.00195 1.24884 C 0.00143 1.27106 0.00169 1.29351 -8.33333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9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animMotion origin="layout" path="M 2.91667E-6 0 L 2.91667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5 0.59398 0.00768 0.59792 0.00989 0.60324 C 0.01172 0.60764 0.01237 0.6125 0.0138 0.61736 C 0.01562 0.62315 0.01784 0.62894 0.01979 0.63495 C 0.02122 0.63958 0.02226 0.64421 0.0237 0.64907 C 0.02995 0.66806 0.02513 0.65162 0.03554 0.66991 C 0.03724 0.67292 0.03815 0.67685 0.03945 0.68032 C 0.0401 0.68403 0.04075 0.6875 0.04166 0.69097 C 0.05312 0.7456 0.05104 0.70417 0.04349 0.83148 C 0.04323 0.83634 0.03945 0.83843 0.0375 0.8419 C 0.03698 0.84514 0.0362 0.84884 0.03567 0.85231 C 0.03476 0.85694 0.03476 0.86181 0.03372 0.8662 C 0.03099 0.87546 0.02565 0.88356 0.02174 0.89028 C 0.01666 0.91782 0.01862 0.90417 0.01575 0.9331 C 0.01705 0.95417 0.0181 0.975 0.01979 0.9963 C 0.02018 1.00116 0.02044 1.00602 0.02187 1.01042 C 0.02252 1.01319 0.02448 1.01458 0.02565 1.01713 C 0.02721 1.0206 0.02825 1.02407 0.02955 1.02778 C 0.03034 1.03241 0.03086 1.03727 0.03164 1.0419 C 0.03216 1.04537 0.03359 1.04861 0.03372 1.05255 C 0.03359 1.08287 0.03711 1.11157 0.0276 1.13657 C 0.02656 1.13935 0.025 1.1412 0.0237 1.14375 C 0.01953 1.15278 0.01992 1.15764 0.0138 1.16481 C 0.01224 1.16644 0.01002 1.16713 0.00794 1.16829 C -0.00612 1.20556 -0.00026 1.18079 0.00195 1.24884 C 0.00143 1.27106 0.00169 1.29352 2.91667E-6 1.31528 C -0.00039 1.31968 -0.003 1.32199 -0.00404 1.32616 C -0.00508 1.33171 -0.00534 1.33773 -0.00599 1.34352 C -0.00847 1.36898 -0.00795 1.35972 -0.00795 1.38565 " pathEditMode="relative" rAng="0" ptsTypes="AAAAAAAAAAAAAAAAAAAAAAAAAAAAAAAAAAAAAAAAAAAAAAAA">
                                      <p:cBhvr>
                                        <p:cTn id="21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8.33333E-7 4.44444E-6 L 8.33333E-7 0.00023 C -0.00456 0.00601 -0.00964 0.01088 -0.0138 0.01759 C -0.01563 0.02037 -0.01693 0.0243 -0.01784 0.02824 C -0.02149 0.04398 -0.01797 0.03912 -0.02175 0.05277 C -0.02344 0.05879 -0.02565 0.06435 -0.0276 0.07037 C -0.03112 0.09467 -0.03177 0.09328 -0.02774 0.12986 C -0.02734 0.1331 -0.02487 0.13425 -0.0237 0.13703 C -0.02109 0.14328 -0.01263 0.17083 -0.00586 0.17916 C 0.00872 0.19583 -0.00885 0.1662 0.00586 0.18935 C 0.01484 0.20324 0.01536 0.20532 0.02174 0.22083 C 0.0224 0.22569 0.02396 0.23009 0.0237 0.23449 C 0.02331 0.26782 0.022 0.30069 0.01979 0.33287 C 0.01927 0.33912 0.01758 0.34537 0.01575 0.35023 C 0.0056 0.38101 0.00508 0.38032 -0.00599 0.39953 C -0.01289 0.43726 -0.00951 0.42083 -0.01589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2 0.62314 0.01784 0.62893 0.01979 0.63495 C 0.02122 0.63958 0.02226 0.64421 0.0237 0.64907 C 0.02995 0.66805 0.02513 0.65162 0.03555 0.6699 C 0.03724 0.67291 0.03815 0.67685 0.03945 0.68032 C 0.0401 0.68402 0.04075 0.6875 0.04167 0.69097 C 0.05312 0.7456 0.05104 0.70416 0.04349 0.83148 C 0.04323 0.83634 0.03945 0.83842 0.0375 0.84189 C 0.03698 0.84513 0.0362 0.84884 0.03568 0.85231 C 0.03476 0.85694 0.03476 0.8618 0.03372 0.8662 C 0.03099 0.87546 0.02565 0.88356 0.02174 0.89027 C 0.01667 0.91782 0.01862 0.90416 0.01575 0.9331 C 0.01706 0.95416 0.0181 0.975 0.01979 0.99629 C 0.02018 1.00115 0.02044 1.00601 0.02187 1.01041 C 0.02253 1.01319 0.02448 1.01458 0.02565 1.01713 C 0.02721 1.0206 0.02825 1.02407 0.02956 1.02777 C 0.03034 1.0324 0.03086 1.03726 0.03164 1.04189 C 0.03216 1.04537 0.03359 1.04861 0.03372 1.05254 C 0.03359 1.08287 0.03711 1.11157 0.0276 1.13657 C 0.02656 1.13935 0.025 1.1412 0.0237 1.14375 C 0.01953 1.15277 0.01992 1.15763 0.0138 1.16481 C 0.01224 1.16643 0.01003 1.16713 0.00794 1.16828 C -0.00612 1.20555 -0.00026 1.18078 0.00195 1.24884 C 0.00143 1.27106 0.00169 1.29351 8.33333E-7 1.31527 C -0.00039 1.31967 -0.003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23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1" grpId="0" animBg="1"/>
      <p:bldP spid="24" grpId="0" animBg="1"/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026" name="Picture 2" descr="Golden Gate Bridge Clip art - Golden Arch Cliparts png download - 615*598 - Free Transparent Golden Gate Bridge png Download.">
            <a:extLst>
              <a:ext uri="{FF2B5EF4-FFF2-40B4-BE49-F238E27FC236}">
                <a16:creationId xmlns:a16="http://schemas.microsoft.com/office/drawing/2014/main" id="{0A4D4ED3-F1FD-4F39-AD7F-88A375609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8994" y="630481"/>
            <a:ext cx="2286000" cy="222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D21588-6A7E-4BBA-893C-8112E51AB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5026" y="0"/>
            <a:ext cx="4621947" cy="6182944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946258CB-71B8-4D92-A860-2AB3748D0C3F}"/>
              </a:ext>
            </a:extLst>
          </p:cNvPr>
          <p:cNvSpPr/>
          <p:nvPr/>
        </p:nvSpPr>
        <p:spPr>
          <a:xfrm>
            <a:off x="2079192" y="211967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834AAB7-7FD7-4C29-8035-DF249887F17C}"/>
              </a:ext>
            </a:extLst>
          </p:cNvPr>
          <p:cNvSpPr/>
          <p:nvPr/>
        </p:nvSpPr>
        <p:spPr>
          <a:xfrm>
            <a:off x="4346735" y="1830922"/>
            <a:ext cx="64401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DEF49CF-B766-40FD-904E-9FDC854855EC}"/>
              </a:ext>
            </a:extLst>
          </p:cNvPr>
          <p:cNvSpPr/>
          <p:nvPr/>
        </p:nvSpPr>
        <p:spPr>
          <a:xfrm>
            <a:off x="5259015" y="1830922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343ACA-C998-4454-8ACD-3AACD271085D}"/>
              </a:ext>
            </a:extLst>
          </p:cNvPr>
          <p:cNvSpPr/>
          <p:nvPr/>
        </p:nvSpPr>
        <p:spPr>
          <a:xfrm>
            <a:off x="6246075" y="1830922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01ABEDF-3CCB-4CE6-90C2-332B17D48F48}"/>
              </a:ext>
            </a:extLst>
          </p:cNvPr>
          <p:cNvSpPr/>
          <p:nvPr/>
        </p:nvSpPr>
        <p:spPr>
          <a:xfrm>
            <a:off x="4689926" y="3001880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다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25C499A-6521-4ACB-A01F-3FAC27166DDF}"/>
              </a:ext>
            </a:extLst>
          </p:cNvPr>
          <p:cNvSpPr/>
          <p:nvPr/>
        </p:nvSpPr>
        <p:spPr>
          <a:xfrm>
            <a:off x="6744087" y="3001880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EDD86DBF-893B-45EC-8780-63A524C40A96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7" name="Speech Bubble: Rectangle with Corners Rounded 26">
            <a:extLst>
              <a:ext uri="{FF2B5EF4-FFF2-40B4-BE49-F238E27FC236}">
                <a16:creationId xmlns:a16="http://schemas.microsoft.com/office/drawing/2014/main" id="{FCAC5A30-C72C-44C0-BFFA-55F85C69FB87}"/>
              </a:ext>
            </a:extLst>
          </p:cNvPr>
          <p:cNvSpPr/>
          <p:nvPr/>
        </p:nvSpPr>
        <p:spPr>
          <a:xfrm>
            <a:off x="516800" y="5060280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9CCE9F46-DF67-4101-AF15-0849549D1F14}"/>
              </a:ext>
            </a:extLst>
          </p:cNvPr>
          <p:cNvSpPr/>
          <p:nvPr/>
        </p:nvSpPr>
        <p:spPr>
          <a:xfrm>
            <a:off x="4346735" y="506028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85A0680-6D3C-43BC-982E-405623A2830B}"/>
              </a:ext>
            </a:extLst>
          </p:cNvPr>
          <p:cNvSpPr/>
          <p:nvPr/>
        </p:nvSpPr>
        <p:spPr>
          <a:xfrm>
            <a:off x="4883548" y="506028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2326E951-C41E-47F3-A65A-C48991A1824F}"/>
              </a:ext>
            </a:extLst>
          </p:cNvPr>
          <p:cNvSpPr/>
          <p:nvPr/>
        </p:nvSpPr>
        <p:spPr>
          <a:xfrm>
            <a:off x="5402036" y="506028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D445F96F-1C3E-4336-9C3F-1DAB8946C9FD}"/>
              </a:ext>
            </a:extLst>
          </p:cNvPr>
          <p:cNvSpPr/>
          <p:nvPr/>
        </p:nvSpPr>
        <p:spPr>
          <a:xfrm>
            <a:off x="6776061" y="506028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84C0368-440C-48C2-8C8A-EAF9A31EE7ED}"/>
              </a:ext>
            </a:extLst>
          </p:cNvPr>
          <p:cNvSpPr/>
          <p:nvPr/>
        </p:nvSpPr>
        <p:spPr>
          <a:xfrm>
            <a:off x="7277298" y="506028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56EE933-8D80-4828-A091-3B1B95649B8A}"/>
              </a:ext>
            </a:extLst>
          </p:cNvPr>
          <p:cNvSpPr/>
          <p:nvPr/>
        </p:nvSpPr>
        <p:spPr>
          <a:xfrm>
            <a:off x="7090279" y="1830922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0119882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44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097506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다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968916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0BF1939-615D-4DCD-A085-BF8B671475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449863C3-879F-4EAF-8DDD-0E63E58DE3E8}"/>
              </a:ext>
            </a:extLst>
          </p:cNvPr>
          <p:cNvSpPr/>
          <p:nvPr/>
        </p:nvSpPr>
        <p:spPr>
          <a:xfrm>
            <a:off x="5033211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pic>
        <p:nvPicPr>
          <p:cNvPr id="2052" name="Picture 4" descr="Iron Clipart">
            <a:extLst>
              <a:ext uri="{FF2B5EF4-FFF2-40B4-BE49-F238E27FC236}">
                <a16:creationId xmlns:a16="http://schemas.microsoft.com/office/drawing/2014/main" id="{A0B0A8F7-2488-40B8-87D0-D6A3AD1D2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609600"/>
            <a:ext cx="1600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nya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600502" y="3465984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neo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nyuh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no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2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nyo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nu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95446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nyu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9994449" y="3429000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neu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ni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779638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20397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ㄴ</a:t>
            </a:r>
            <a:r>
              <a:rPr lang="en-US" altLang="ko-KR" sz="3600" b="1" dirty="0"/>
              <a:t>(n)</a:t>
            </a:r>
            <a:endParaRPr lang="en-US" sz="36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na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14716D-F4FA-48D7-8C91-D30B1863B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471" y="961292"/>
            <a:ext cx="629983" cy="35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970931C-65CA-408B-AED0-F7F2647861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F6F55C-915A-455A-8292-249F528D89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291" y="0"/>
            <a:ext cx="4617418" cy="6182943"/>
          </a:xfrm>
          <a:prstGeom prst="rect">
            <a:avLst/>
          </a:prstGeom>
          <a:ln w="12700" cap="sq">
            <a:solidFill>
              <a:srgbClr val="0066F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DAE8410E-0676-4104-9C3A-AEFDD270CF39}"/>
              </a:ext>
            </a:extLst>
          </p:cNvPr>
          <p:cNvSpPr/>
          <p:nvPr/>
        </p:nvSpPr>
        <p:spPr>
          <a:xfrm>
            <a:off x="560177" y="496185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A547AAE1-6932-4776-9F6F-8B257E9C6567}"/>
              </a:ext>
            </a:extLst>
          </p:cNvPr>
          <p:cNvSpPr/>
          <p:nvPr/>
        </p:nvSpPr>
        <p:spPr>
          <a:xfrm>
            <a:off x="2123651" y="17049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DCCDC4EF-DE73-4908-9F4B-F69BF9E42FCA}"/>
              </a:ext>
            </a:extLst>
          </p:cNvPr>
          <p:cNvSpPr/>
          <p:nvPr/>
        </p:nvSpPr>
        <p:spPr>
          <a:xfrm>
            <a:off x="2123091" y="274348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AF26388-0B76-4884-BA36-932B1813E764}"/>
              </a:ext>
            </a:extLst>
          </p:cNvPr>
          <p:cNvSpPr/>
          <p:nvPr/>
        </p:nvSpPr>
        <p:spPr>
          <a:xfrm>
            <a:off x="5503535" y="170491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DCB80B4-1492-4ACD-B54E-AC755C6389FB}"/>
              </a:ext>
            </a:extLst>
          </p:cNvPr>
          <p:cNvSpPr/>
          <p:nvPr/>
        </p:nvSpPr>
        <p:spPr>
          <a:xfrm>
            <a:off x="6137856" y="170491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237FC4D-2EDE-4839-BD4C-064443FD0846}"/>
              </a:ext>
            </a:extLst>
          </p:cNvPr>
          <p:cNvSpPr/>
          <p:nvPr/>
        </p:nvSpPr>
        <p:spPr>
          <a:xfrm>
            <a:off x="7328157" y="170491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D97A96-D22E-457F-A05A-BB8596060269}"/>
              </a:ext>
            </a:extLst>
          </p:cNvPr>
          <p:cNvSpPr/>
          <p:nvPr/>
        </p:nvSpPr>
        <p:spPr>
          <a:xfrm>
            <a:off x="4054293" y="168948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609D282-C111-4E51-973C-4E3A72BD538E}"/>
              </a:ext>
            </a:extLst>
          </p:cNvPr>
          <p:cNvSpPr/>
          <p:nvPr/>
        </p:nvSpPr>
        <p:spPr>
          <a:xfrm>
            <a:off x="4800451" y="168948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1976EB55-19ED-46F8-8048-C0061F878358}"/>
              </a:ext>
            </a:extLst>
          </p:cNvPr>
          <p:cNvSpPr/>
          <p:nvPr/>
        </p:nvSpPr>
        <p:spPr>
          <a:xfrm>
            <a:off x="4421456" y="27434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다</a:t>
            </a:r>
            <a:endParaRPr lang="en-US" sz="5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4FA9589-45C1-4BB6-891E-ACB54AFD26C3}"/>
              </a:ext>
            </a:extLst>
          </p:cNvPr>
          <p:cNvSpPr/>
          <p:nvPr/>
        </p:nvSpPr>
        <p:spPr>
          <a:xfrm>
            <a:off x="5882529" y="27434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70B9167F-BD16-433B-BD67-F9CCBAC7C25B}"/>
              </a:ext>
            </a:extLst>
          </p:cNvPr>
          <p:cNvSpPr/>
          <p:nvPr/>
        </p:nvSpPr>
        <p:spPr>
          <a:xfrm>
            <a:off x="7343602" y="274348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0AC4311-DADD-4584-A6B9-45C0B4E92F85}"/>
              </a:ext>
            </a:extLst>
          </p:cNvPr>
          <p:cNvSpPr/>
          <p:nvPr/>
        </p:nvSpPr>
        <p:spPr>
          <a:xfrm>
            <a:off x="4121692" y="496185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806F3F2-4306-45DF-88CD-1DE89F9D27B9}"/>
              </a:ext>
            </a:extLst>
          </p:cNvPr>
          <p:cNvSpPr/>
          <p:nvPr/>
        </p:nvSpPr>
        <p:spPr>
          <a:xfrm>
            <a:off x="4622648" y="49456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3E7D2A1-196B-4818-B276-2C1CCD99FD53}"/>
              </a:ext>
            </a:extLst>
          </p:cNvPr>
          <p:cNvSpPr/>
          <p:nvPr/>
        </p:nvSpPr>
        <p:spPr>
          <a:xfrm>
            <a:off x="5711967" y="494370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CF91D83-7530-4060-AB95-52FD2AE944A7}"/>
              </a:ext>
            </a:extLst>
          </p:cNvPr>
          <p:cNvSpPr/>
          <p:nvPr/>
        </p:nvSpPr>
        <p:spPr>
          <a:xfrm>
            <a:off x="6964378" y="496185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A67682FF-C901-431D-87AF-88F0D23D8256}"/>
              </a:ext>
            </a:extLst>
          </p:cNvPr>
          <p:cNvSpPr/>
          <p:nvPr/>
        </p:nvSpPr>
        <p:spPr>
          <a:xfrm>
            <a:off x="7518338" y="496185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82FFAEE2-3F0A-4549-9EEE-2E33DFDEE172}"/>
              </a:ext>
            </a:extLst>
          </p:cNvPr>
          <p:cNvSpPr/>
          <p:nvPr/>
        </p:nvSpPr>
        <p:spPr>
          <a:xfrm>
            <a:off x="6765756" y="168948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B4F76CBA-F41F-449F-9502-8F93E3E19DB8}"/>
              </a:ext>
            </a:extLst>
          </p:cNvPr>
          <p:cNvSpPr/>
          <p:nvPr/>
        </p:nvSpPr>
        <p:spPr>
          <a:xfrm>
            <a:off x="5434512" y="167803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123098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9" grpId="0" animBg="1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  <p:bldP spid="54" grpId="0" animBg="1"/>
      <p:bldP spid="55" grpId="0"/>
      <p:bldP spid="56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ㄷ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177428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더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DE45340-CADA-4838-A457-F63AF5D0A6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608690"/>
              </p:ext>
            </p:extLst>
          </p:nvPr>
        </p:nvGraphicFramePr>
        <p:xfrm>
          <a:off x="1361707" y="1010488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BB21C541-326F-4620-974E-FE0B15C26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27" y="194967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03FED4-0432-4178-BD73-3C4FA8EF6E7D}"/>
              </a:ext>
            </a:extLst>
          </p:cNvPr>
          <p:cNvSpPr txBox="1"/>
          <p:nvPr/>
        </p:nvSpPr>
        <p:spPr>
          <a:xfrm>
            <a:off x="203275" y="1019993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919B55B-099E-455E-9820-5959956FE882}"/>
              </a:ext>
            </a:extLst>
          </p:cNvPr>
          <p:cNvSpPr/>
          <p:nvPr/>
        </p:nvSpPr>
        <p:spPr>
          <a:xfrm>
            <a:off x="203275" y="1010488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0F0341A-68DA-419D-8A2C-804EB73F2946}"/>
              </a:ext>
            </a:extLst>
          </p:cNvPr>
          <p:cNvSpPr/>
          <p:nvPr/>
        </p:nvSpPr>
        <p:spPr>
          <a:xfrm>
            <a:off x="3511646" y="194967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19119A-EF93-4DE9-ADC6-CB841FC9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5051" y="340870"/>
            <a:ext cx="628552" cy="351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5 4.81481E-6 L 0.27123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89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1 -0.00278 L -0.00013 0.1219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ㄷ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52400" y="4399941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더</a:t>
            </a:r>
          </a:p>
        </p:txBody>
      </p:sp>
      <p:sp>
        <p:nvSpPr>
          <p:cNvPr id="3" name="타원 2"/>
          <p:cNvSpPr/>
          <p:nvPr/>
        </p:nvSpPr>
        <p:spPr>
          <a:xfrm>
            <a:off x="1556083" y="270570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더</a:t>
            </a:r>
          </a:p>
        </p:txBody>
      </p:sp>
      <p:sp>
        <p:nvSpPr>
          <p:cNvPr id="4" name="타원 3"/>
          <p:cNvSpPr/>
          <p:nvPr/>
        </p:nvSpPr>
        <p:spPr>
          <a:xfrm>
            <a:off x="4091739" y="1148676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더</a:t>
            </a:r>
          </a:p>
        </p:txBody>
      </p:sp>
      <p:sp>
        <p:nvSpPr>
          <p:cNvPr id="5" name="타원 4"/>
          <p:cNvSpPr/>
          <p:nvPr/>
        </p:nvSpPr>
        <p:spPr>
          <a:xfrm>
            <a:off x="7435516" y="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EF4AE95-8569-4183-81F6-D865F59DCE6F}"/>
              </a:ext>
            </a:extLst>
          </p:cNvPr>
          <p:cNvGrpSpPr/>
          <p:nvPr/>
        </p:nvGrpSpPr>
        <p:grpSpPr>
          <a:xfrm>
            <a:off x="-1" y="-12022"/>
            <a:ext cx="12192001" cy="6961648"/>
            <a:chOff x="-1" y="-12022"/>
            <a:chExt cx="12192001" cy="6961648"/>
          </a:xfrm>
        </p:grpSpPr>
        <p:pic>
          <p:nvPicPr>
            <p:cNvPr id="5" name="Picture 4" descr="Lemon slices pattern on vibrant turquoise color background">
              <a:extLst>
                <a:ext uri="{FF2B5EF4-FFF2-40B4-BE49-F238E27FC236}">
                  <a16:creationId xmlns:a16="http://schemas.microsoft.com/office/drawing/2014/main" id="{81E38129-B79C-420F-8DCF-7761835C0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08" b="19442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11ECCD-8BCD-4A4D-95CA-C040A6E6A50E}"/>
                </a:ext>
              </a:extLst>
            </p:cNvPr>
            <p:cNvSpPr txBox="1"/>
            <p:nvPr/>
          </p:nvSpPr>
          <p:spPr>
            <a:xfrm>
              <a:off x="4262881" y="2660829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FF00"/>
                  </a:solidFill>
                </a:rPr>
                <a:t>더</a:t>
              </a:r>
              <a:endParaRPr lang="en-US" sz="9600" dirty="0">
                <a:solidFill>
                  <a:srgbClr val="FFFF00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20E262-B53F-4D3F-83CA-E9436F7099F4}"/>
                </a:ext>
              </a:extLst>
            </p:cNvPr>
            <p:cNvSpPr txBox="1"/>
            <p:nvPr/>
          </p:nvSpPr>
          <p:spPr>
            <a:xfrm>
              <a:off x="6312568" y="-1202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66FFFF"/>
                  </a:solidFill>
                </a:rPr>
                <a:t>너</a:t>
              </a:r>
              <a:endParaRPr lang="en-US" sz="9600" dirty="0">
                <a:solidFill>
                  <a:srgbClr val="66FFFF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7A252-DC6D-478A-AD1F-C2AE43951EA7}"/>
                </a:ext>
              </a:extLst>
            </p:cNvPr>
            <p:cNvSpPr txBox="1"/>
            <p:nvPr/>
          </p:nvSpPr>
          <p:spPr>
            <a:xfrm>
              <a:off x="7519738" y="264417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6699"/>
                  </a:solidFill>
                </a:rPr>
                <a:t>거</a:t>
              </a:r>
              <a:endParaRPr lang="en-US" sz="9600" dirty="0">
                <a:solidFill>
                  <a:srgbClr val="FF66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22BC41-6725-4334-958C-9C784F3F3B24}"/>
                </a:ext>
              </a:extLst>
            </p:cNvPr>
            <p:cNvSpPr txBox="1"/>
            <p:nvPr/>
          </p:nvSpPr>
          <p:spPr>
            <a:xfrm>
              <a:off x="10647949" y="2653424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99FF33"/>
                  </a:solidFill>
                </a:rPr>
                <a:t>어</a:t>
              </a:r>
              <a:endParaRPr lang="en-US" sz="9600" dirty="0">
                <a:solidFill>
                  <a:srgbClr val="99FF33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1854A3-5DDE-4950-9179-7CFD6E41D240}"/>
                </a:ext>
              </a:extLst>
            </p:cNvPr>
            <p:cNvSpPr txBox="1"/>
            <p:nvPr/>
          </p:nvSpPr>
          <p:spPr>
            <a:xfrm>
              <a:off x="3088106" y="5321658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33"/>
                  </a:solidFill>
                </a:rPr>
                <a:t>가</a:t>
              </a:r>
              <a:endParaRPr lang="en-US" sz="9600" dirty="0">
                <a:solidFill>
                  <a:srgbClr val="FF9933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098AA2-4E28-42B2-83F8-07F1E688818A}"/>
                </a:ext>
              </a:extLst>
            </p:cNvPr>
            <p:cNvSpPr txBox="1"/>
            <p:nvPr/>
          </p:nvSpPr>
          <p:spPr>
            <a:xfrm>
              <a:off x="-1" y="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66"/>
                  </a:solidFill>
                </a:rPr>
                <a:t>나</a:t>
              </a:r>
              <a:endParaRPr lang="en-US" sz="9600" dirty="0">
                <a:solidFill>
                  <a:srgbClr val="FF9966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7BFC60-10A6-4559-9459-C304B7B5FB1C}"/>
                </a:ext>
              </a:extLst>
            </p:cNvPr>
            <p:cNvSpPr txBox="1"/>
            <p:nvPr/>
          </p:nvSpPr>
          <p:spPr>
            <a:xfrm>
              <a:off x="0" y="530037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00FFCC"/>
                  </a:solidFill>
                </a:rPr>
                <a:t>아</a:t>
              </a:r>
              <a:endParaRPr lang="en-US" sz="9600" dirty="0">
                <a:solidFill>
                  <a:srgbClr val="00FFCC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DD9C36-CB35-4D5B-93C7-F7C54AE1F4E1}"/>
                </a:ext>
              </a:extLst>
            </p:cNvPr>
            <p:cNvSpPr txBox="1"/>
            <p:nvPr/>
          </p:nvSpPr>
          <p:spPr>
            <a:xfrm>
              <a:off x="3088106" y="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99CCFF"/>
                  </a:solidFill>
                </a:rPr>
                <a:t>모</a:t>
              </a:r>
              <a:endParaRPr lang="en-US" sz="9600" dirty="0">
                <a:solidFill>
                  <a:srgbClr val="99CCFF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B353B0-E419-44E5-B5E5-2DA426310EDE}"/>
                </a:ext>
              </a:extLst>
            </p:cNvPr>
            <p:cNvSpPr txBox="1"/>
            <p:nvPr/>
          </p:nvSpPr>
          <p:spPr>
            <a:xfrm>
              <a:off x="6312569" y="5379966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66"/>
                  </a:solidFill>
                </a:rPr>
                <a:t>나</a:t>
              </a:r>
              <a:endParaRPr lang="en-US" sz="9600" dirty="0">
                <a:solidFill>
                  <a:srgbClr val="FF9966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4C883C-54EC-4F94-9DB4-CBCE81867E53}"/>
                </a:ext>
              </a:extLst>
            </p:cNvPr>
            <p:cNvSpPr txBox="1"/>
            <p:nvPr/>
          </p:nvSpPr>
          <p:spPr>
            <a:xfrm>
              <a:off x="9537032" y="531519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CC99FF"/>
                  </a:solidFill>
                </a:rPr>
                <a:t>오</a:t>
              </a:r>
              <a:endParaRPr lang="en-US" sz="9600" dirty="0">
                <a:solidFill>
                  <a:srgbClr val="CC99FF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A01A03-E431-4B79-9D29-75A4880D5B43}"/>
                </a:ext>
              </a:extLst>
            </p:cNvPr>
            <p:cNvSpPr txBox="1"/>
            <p:nvPr/>
          </p:nvSpPr>
          <p:spPr>
            <a:xfrm>
              <a:off x="9537031" y="-1202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CCCC00"/>
                  </a:solidFill>
                </a:rPr>
                <a:t>노</a:t>
              </a:r>
              <a:endParaRPr lang="en-US" sz="9600" dirty="0">
                <a:solidFill>
                  <a:srgbClr val="CCCC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65B624-AEE2-4775-9E05-834BF8263905}"/>
                </a:ext>
              </a:extLst>
            </p:cNvPr>
            <p:cNvSpPr txBox="1"/>
            <p:nvPr/>
          </p:nvSpPr>
          <p:spPr>
            <a:xfrm>
              <a:off x="1006025" y="2523855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B2B2B2"/>
                  </a:solidFill>
                </a:rPr>
                <a:t>고</a:t>
              </a:r>
              <a:endParaRPr lang="en-US" sz="9600" dirty="0">
                <a:solidFill>
                  <a:srgbClr val="B2B2B2"/>
                </a:solidFill>
              </a:endParaRP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395D3A89-86FE-4AD5-BE4A-45187A386E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492" y="1347538"/>
            <a:ext cx="3889514" cy="3856992"/>
          </a:xfrm>
          <a:prstGeom prst="ellipse">
            <a:avLst/>
          </a:prstGeom>
          <a:ln>
            <a:solidFill>
              <a:schemeClr val="bg1"/>
            </a:solidFill>
          </a:ln>
          <a:effectLst>
            <a:outerShdw blurRad="647700" dist="1270000" dir="5400000" algn="ctr" rotWithShape="0">
              <a:schemeClr val="tx1">
                <a:alpha val="49000"/>
              </a:schemeClr>
            </a:outerShdw>
            <a:softEdge rad="112500"/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E2273DA-D8BC-412E-B2AD-4DD04D5759E4}"/>
              </a:ext>
            </a:extLst>
          </p:cNvPr>
          <p:cNvSpPr txBox="1"/>
          <p:nvPr/>
        </p:nvSpPr>
        <p:spPr>
          <a:xfrm>
            <a:off x="1173467" y="1569660"/>
            <a:ext cx="2884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더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4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77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7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지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더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A62ECB-C94B-4EB4-95A7-5A37A2000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890" y="735685"/>
            <a:ext cx="2678540" cy="22340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bg1">
                <a:lumMod val="50000"/>
              </a:schemeClr>
            </a:gs>
            <a:gs pos="0">
              <a:schemeClr val="bg1">
                <a:lumMod val="95000"/>
              </a:schemeClr>
            </a:gs>
            <a:gs pos="88000">
              <a:schemeClr val="bg1">
                <a:lumMod val="75000"/>
              </a:schemeClr>
            </a:gs>
            <a:gs pos="60000">
              <a:schemeClr val="bg1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DD6A5-E28D-4545-BBFF-653710CC8F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985" y="0"/>
            <a:ext cx="4654029" cy="6170510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F63E9316-29E4-4B5C-B8B6-90BD1FC71EC3}"/>
              </a:ext>
            </a:extLst>
          </p:cNvPr>
          <p:cNvSpPr/>
          <p:nvPr/>
        </p:nvSpPr>
        <p:spPr>
          <a:xfrm>
            <a:off x="2082708" y="182774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9EC617-3C55-4AEA-9410-B036D5C5058C}"/>
              </a:ext>
            </a:extLst>
          </p:cNvPr>
          <p:cNvSpPr/>
          <p:nvPr/>
        </p:nvSpPr>
        <p:spPr>
          <a:xfrm>
            <a:off x="4012907" y="179085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7902D4D-CE38-4720-B67F-9D00C8B6344D}"/>
              </a:ext>
            </a:extLst>
          </p:cNvPr>
          <p:cNvSpPr/>
          <p:nvPr/>
        </p:nvSpPr>
        <p:spPr>
          <a:xfrm>
            <a:off x="5406605" y="179085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DB458E-CF26-49FC-9BEF-31829D9896C1}"/>
              </a:ext>
            </a:extLst>
          </p:cNvPr>
          <p:cNvSpPr/>
          <p:nvPr/>
        </p:nvSpPr>
        <p:spPr>
          <a:xfrm>
            <a:off x="4677209" y="181530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ㅜ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AEBF01-7AB2-415C-A195-C384A2B4F470}"/>
              </a:ext>
            </a:extLst>
          </p:cNvPr>
          <p:cNvSpPr/>
          <p:nvPr/>
        </p:nvSpPr>
        <p:spPr>
          <a:xfrm>
            <a:off x="6000464" y="181530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ㅓ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1AEB0A0-4437-4B73-B387-3A55313B5667}"/>
              </a:ext>
            </a:extLst>
          </p:cNvPr>
          <p:cNvSpPr/>
          <p:nvPr/>
        </p:nvSpPr>
        <p:spPr>
          <a:xfrm>
            <a:off x="6683539" y="1827741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ㅈ</a:t>
            </a:r>
            <a:endParaRPr lang="en-US" sz="54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ED56069-962A-42E0-99B2-A147174F0527}"/>
              </a:ext>
            </a:extLst>
          </p:cNvPr>
          <p:cNvSpPr/>
          <p:nvPr/>
        </p:nvSpPr>
        <p:spPr>
          <a:xfrm>
            <a:off x="4298214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A63EF0B7-C49A-4B4A-8840-790E2378A6C6}"/>
              </a:ext>
            </a:extLst>
          </p:cNvPr>
          <p:cNvSpPr/>
          <p:nvPr/>
        </p:nvSpPr>
        <p:spPr>
          <a:xfrm>
            <a:off x="2082708" y="298914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A2B007C-D0BF-4ADF-B250-589DCC3C50ED}"/>
              </a:ext>
            </a:extLst>
          </p:cNvPr>
          <p:cNvSpPr/>
          <p:nvPr/>
        </p:nvSpPr>
        <p:spPr>
          <a:xfrm>
            <a:off x="5779779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더</a:t>
            </a:r>
            <a:endParaRPr lang="en-US" sz="5400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319E411-F289-4C5F-BB33-9E641C3834D2}"/>
              </a:ext>
            </a:extLst>
          </p:cNvPr>
          <p:cNvSpPr/>
          <p:nvPr/>
        </p:nvSpPr>
        <p:spPr>
          <a:xfrm>
            <a:off x="7009494" y="284477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4DD9D40-0091-401A-AE77-C3D96189C5F3}"/>
              </a:ext>
            </a:extLst>
          </p:cNvPr>
          <p:cNvSpPr/>
          <p:nvPr/>
        </p:nvSpPr>
        <p:spPr>
          <a:xfrm>
            <a:off x="7336737" y="184017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5794C627-F7AA-4297-BFB7-7555091AB1A4}"/>
              </a:ext>
            </a:extLst>
          </p:cNvPr>
          <p:cNvSpPr/>
          <p:nvPr/>
        </p:nvSpPr>
        <p:spPr>
          <a:xfrm>
            <a:off x="560177" y="496185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E439418-42EF-4177-ADF4-2A796C25F6B9}"/>
              </a:ext>
            </a:extLst>
          </p:cNvPr>
          <p:cNvSpPr/>
          <p:nvPr/>
        </p:nvSpPr>
        <p:spPr>
          <a:xfrm>
            <a:off x="4291098" y="50730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FAEF5181-A132-4B60-855B-F272BB090371}"/>
              </a:ext>
            </a:extLst>
          </p:cNvPr>
          <p:cNvSpPr/>
          <p:nvPr/>
        </p:nvSpPr>
        <p:spPr>
          <a:xfrm>
            <a:off x="4806761" y="50730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0EEA4F2-39FB-4259-8147-1B60E76CEB8D}"/>
              </a:ext>
            </a:extLst>
          </p:cNvPr>
          <p:cNvSpPr/>
          <p:nvPr/>
        </p:nvSpPr>
        <p:spPr>
          <a:xfrm>
            <a:off x="5844554" y="50730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39BFFCD-DD79-4AE6-BACC-CB6DEE9EDF3E}"/>
              </a:ext>
            </a:extLst>
          </p:cNvPr>
          <p:cNvSpPr/>
          <p:nvPr/>
        </p:nvSpPr>
        <p:spPr>
          <a:xfrm>
            <a:off x="6721699" y="50730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9CEC3F39-C7DB-4A86-80EB-5BCDDCAF6864}"/>
              </a:ext>
            </a:extLst>
          </p:cNvPr>
          <p:cNvSpPr/>
          <p:nvPr/>
        </p:nvSpPr>
        <p:spPr>
          <a:xfrm>
            <a:off x="7261491" y="5073011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38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25" grpId="0"/>
      <p:bldP spid="26" grpId="0"/>
      <p:bldP spid="31" grpId="0"/>
      <p:bldP spid="32" grpId="0"/>
      <p:bldP spid="45" grpId="0"/>
      <p:bldP spid="46" grpId="0" animBg="1"/>
      <p:bldP spid="49" grpId="0"/>
      <p:bldP spid="50" grpId="0"/>
      <p:bldP spid="51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ㄷ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938817" y="1898907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20800" dirty="0">
                <a:latin typeface="+mn-ea"/>
              </a:rPr>
              <a:t>도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325102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162332" y="932756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A24CEF-1AC5-4B08-B141-CBFF455203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519" y="262040"/>
            <a:ext cx="628552" cy="351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324 L 0.4505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  <p:bldP spid="14" grpId="1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556054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16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513E02D-B3A9-4ADB-989D-103866A91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ㄴ</a:t>
            </a:r>
            <a:r>
              <a:rPr lang="en-US" altLang="ko-KR" sz="3600" b="1" dirty="0"/>
              <a:t>(n)</a:t>
            </a:r>
            <a:endParaRPr lang="en-US" sz="36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86F154-10D0-40B6-B7F7-6001E1D919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471" y="961292"/>
            <a:ext cx="629983" cy="35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572000" y="990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2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ㄷ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648200" y="30480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2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ㅗ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도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도</a:t>
            </a:r>
          </a:p>
        </p:txBody>
      </p:sp>
      <p:sp>
        <p:nvSpPr>
          <p:cNvPr id="4" name="타원 3"/>
          <p:cNvSpPr/>
          <p:nvPr/>
        </p:nvSpPr>
        <p:spPr>
          <a:xfrm>
            <a:off x="4678339" y="918949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도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89E027F-C7C2-4D54-A01B-350097C305B6}"/>
              </a:ext>
            </a:extLst>
          </p:cNvPr>
          <p:cNvGrpSpPr/>
          <p:nvPr/>
        </p:nvGrpSpPr>
        <p:grpSpPr>
          <a:xfrm>
            <a:off x="-2110624" y="1564105"/>
            <a:ext cx="13572709" cy="3729780"/>
            <a:chOff x="-2110624" y="1564105"/>
            <a:chExt cx="13572709" cy="372978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D8EC668-B68A-430E-879A-E68B20910B3B}"/>
                </a:ext>
              </a:extLst>
            </p:cNvPr>
            <p:cNvGrpSpPr/>
            <p:nvPr/>
          </p:nvGrpSpPr>
          <p:grpSpPr>
            <a:xfrm>
              <a:off x="-2110624" y="1564105"/>
              <a:ext cx="13572709" cy="3729780"/>
              <a:chOff x="-2110624" y="1564105"/>
              <a:chExt cx="13572709" cy="3729780"/>
            </a:xfrm>
          </p:grpSpPr>
          <p:pic>
            <p:nvPicPr>
              <p:cNvPr id="13" name="Picture 12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A12B7303-83B7-4879-A244-0E44FFD91B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9425" y="1564105"/>
                <a:ext cx="7262660" cy="3729780"/>
              </a:xfrm>
              <a:prstGeom prst="rect">
                <a:avLst/>
              </a:prstGeom>
              <a:noFill/>
            </p:spPr>
          </p:pic>
          <p:pic>
            <p:nvPicPr>
              <p:cNvPr id="14" name="Picture 13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FE3F9612-4E67-4CA3-BB26-00764A0808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10624" y="1564105"/>
                <a:ext cx="7262660" cy="3729780"/>
              </a:xfrm>
              <a:prstGeom prst="rect">
                <a:avLst/>
              </a:prstGeom>
              <a:noFill/>
            </p:spPr>
          </p:pic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958FB0-CBC9-4C92-9C01-067AD441DBE5}"/>
                </a:ext>
              </a:extLst>
            </p:cNvPr>
            <p:cNvSpPr txBox="1"/>
            <p:nvPr/>
          </p:nvSpPr>
          <p:spPr>
            <a:xfrm>
              <a:off x="2322084" y="1941095"/>
              <a:ext cx="98164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도</a:t>
              </a:r>
              <a:endParaRPr lang="en-US" sz="6600" b="1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532608-490F-415A-B8FF-3D2728935370}"/>
                </a:ext>
              </a:extLst>
            </p:cNvPr>
            <p:cNvSpPr txBox="1"/>
            <p:nvPr/>
          </p:nvSpPr>
          <p:spPr>
            <a:xfrm rot="20140970">
              <a:off x="984545" y="3051460"/>
              <a:ext cx="99461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노</a:t>
              </a:r>
              <a:endParaRPr lang="en-US" sz="6600" b="1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3FF04A2-23F8-4A52-97B3-BAC513C1EDF5}"/>
                </a:ext>
              </a:extLst>
            </p:cNvPr>
            <p:cNvSpPr txBox="1"/>
            <p:nvPr/>
          </p:nvSpPr>
          <p:spPr>
            <a:xfrm>
              <a:off x="4745239" y="1941095"/>
              <a:ext cx="994611" cy="1107996"/>
            </a:xfrm>
            <a:prstGeom prst="rect">
              <a:avLst/>
            </a:prstGeom>
            <a:noFill/>
            <a:scene3d>
              <a:camera prst="orthographicFront">
                <a:rot lat="0" lon="10800000" rev="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고</a:t>
              </a:r>
              <a:endParaRPr lang="en-US" sz="6600" b="1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2D19194-258D-4356-88E3-AB7BF3F81373}"/>
              </a:ext>
            </a:extLst>
          </p:cNvPr>
          <p:cNvGrpSpPr/>
          <p:nvPr/>
        </p:nvGrpSpPr>
        <p:grpSpPr>
          <a:xfrm>
            <a:off x="7022491" y="1564105"/>
            <a:ext cx="13572709" cy="3729780"/>
            <a:chOff x="7022491" y="1564105"/>
            <a:chExt cx="13572709" cy="372978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C2A092F-537E-4ED8-9AEA-2C5203B4C988}"/>
                </a:ext>
              </a:extLst>
            </p:cNvPr>
            <p:cNvGrpSpPr/>
            <p:nvPr/>
          </p:nvGrpSpPr>
          <p:grpSpPr>
            <a:xfrm>
              <a:off x="7022491" y="1564105"/>
              <a:ext cx="13572709" cy="3729780"/>
              <a:chOff x="-2110624" y="1564105"/>
              <a:chExt cx="13572709" cy="3729780"/>
            </a:xfrm>
          </p:grpSpPr>
          <p:pic>
            <p:nvPicPr>
              <p:cNvPr id="16" name="Picture 15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C9B50929-9379-492C-81B9-D1F04A44A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9425" y="1564105"/>
                <a:ext cx="7262660" cy="3729780"/>
              </a:xfrm>
              <a:prstGeom prst="rect">
                <a:avLst/>
              </a:prstGeom>
              <a:noFill/>
            </p:spPr>
          </p:pic>
          <p:pic>
            <p:nvPicPr>
              <p:cNvPr id="17" name="Picture 16" descr="A picture containing map, text, drawing&#10;&#10;Description automatically generated">
                <a:extLst>
                  <a:ext uri="{FF2B5EF4-FFF2-40B4-BE49-F238E27FC236}">
                    <a16:creationId xmlns:a16="http://schemas.microsoft.com/office/drawing/2014/main" id="{6D2EEC1E-47D7-4C75-9878-68CF93F1E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5191" b="98835" l="5419" r="93260">
                            <a14:foregroundMark x1="13752" y1="14831" x2="13752" y2="14831"/>
                            <a14:foregroundMark x1="16075" y1="16737" x2="16075" y2="16737"/>
                            <a14:foregroundMark x1="35929" y1="7097" x2="35929" y2="7097"/>
                            <a14:foregroundMark x1="35929" y1="7097" x2="35929" y2="7097"/>
                            <a14:foregroundMark x1="35929" y1="7097" x2="34290" y2="5191"/>
                            <a14:foregroundMark x1="34290" y1="5191" x2="34290" y2="5191"/>
                            <a14:foregroundMark x1="47359" y1="46504" x2="47359" y2="46504"/>
                            <a14:foregroundMark x1="47359" y1="46504" x2="47359" y2="46504"/>
                            <a14:foregroundMark x1="85109" y1="79237" x2="85109" y2="79237"/>
                            <a14:foregroundMark x1="85109" y1="79237" x2="85109" y2="79237"/>
                            <a14:foregroundMark x1="84290" y1="76165" x2="84290" y2="76165"/>
                            <a14:foregroundMark x1="83561" y1="75530" x2="83561" y2="75530"/>
                            <a14:foregroundMark x1="12341" y1="30720" x2="12341" y2="30720"/>
                            <a14:foregroundMark x1="12341" y1="30720" x2="12341" y2="30720"/>
                            <a14:foregroundMark x1="5510" y1="13136" x2="5510" y2="13136"/>
                            <a14:foregroundMark x1="5510" y1="13136" x2="5510" y2="13136"/>
                            <a14:foregroundMark x1="20947" y1="63136" x2="20947" y2="63136"/>
                            <a14:foregroundMark x1="20947" y1="63136" x2="20947" y2="63136"/>
                            <a14:foregroundMark x1="20947" y1="63136" x2="20947" y2="63136"/>
                            <a14:foregroundMark x1="22268" y1="61970" x2="22268" y2="61970"/>
                            <a14:foregroundMark x1="22268" y1="61970" x2="22268" y2="61970"/>
                            <a14:foregroundMark x1="26730" y1="64513" x2="26730" y2="64513"/>
                            <a14:foregroundMark x1="26730" y1="64513" x2="26730" y2="64513"/>
                            <a14:foregroundMark x1="8379" y1="39089" x2="8379" y2="39089"/>
                            <a14:foregroundMark x1="24180" y1="98835" x2="24180" y2="98835"/>
                            <a14:foregroundMark x1="24180" y1="98835" x2="24180" y2="98835"/>
                            <a14:foregroundMark x1="56102" y1="72987" x2="56102" y2="72987"/>
                            <a14:foregroundMark x1="56102" y1="72987" x2="56102" y2="72987"/>
                            <a14:foregroundMark x1="56330" y1="72987" x2="56330" y2="72987"/>
                            <a14:foregroundMark x1="56466" y1="73199" x2="56466" y2="73199"/>
                            <a14:foregroundMark x1="78051" y1="58898" x2="78051" y2="58898"/>
                            <a14:foregroundMark x1="78051" y1="58898" x2="78051" y2="58898"/>
                            <a14:foregroundMark x1="82332" y1="33051" x2="82332" y2="33051"/>
                            <a14:foregroundMark x1="82332" y1="33051" x2="82332" y2="33051"/>
                            <a14:foregroundMark x1="82332" y1="28390" x2="82332" y2="28390"/>
                            <a14:foregroundMark x1="82332" y1="28390" x2="82332" y2="28390"/>
                            <a14:foregroundMark x1="85838" y1="62394" x2="85838" y2="62394"/>
                            <a14:foregroundMark x1="85838" y1="62394" x2="85838" y2="62394"/>
                            <a14:foregroundMark x1="93260" y1="88136" x2="93260" y2="88136"/>
                            <a14:foregroundMark x1="93260" y1="88136" x2="93260" y2="88136"/>
                            <a14:foregroundMark x1="93260" y1="88136" x2="93260" y2="88136"/>
                            <a14:foregroundMark x1="90255" y1="91102" x2="90255" y2="91102"/>
                            <a14:foregroundMark x1="90255" y1="91102" x2="90255" y2="91102"/>
                            <a14:foregroundMark x1="37386" y1="14089" x2="37386" y2="14089"/>
                            <a14:foregroundMark x1="37386" y1="14089" x2="37386" y2="14089"/>
                            <a14:foregroundMark x1="42077" y1="20127" x2="42077" y2="20127"/>
                            <a14:foregroundMark x1="42077" y1="20127" x2="42077" y2="20127"/>
                            <a14:backgroundMark x1="54189" y1="45657" x2="54189" y2="45657"/>
                            <a14:backgroundMark x1="54189" y1="45657" x2="54189" y2="45657"/>
                            <a14:backgroundMark x1="57286" y1="38877" x2="57286" y2="38877"/>
                            <a14:backgroundMark x1="57286" y1="38877" x2="57286" y2="38877"/>
                            <a14:backgroundMark x1="58607" y1="41419" x2="58607" y2="41419"/>
                            <a14:backgroundMark x1="58607" y1="41419" x2="58607" y2="41419"/>
                            <a14:backgroundMark x1="58151" y1="40678" x2="58151" y2="40678"/>
                            <a14:backgroundMark x1="58151" y1="40678" x2="58151" y2="40678"/>
                            <a14:backgroundMark x1="52869" y1="27860" x2="52869" y2="27860"/>
                            <a14:backgroundMark x1="52869" y1="27860" x2="52869" y2="27860"/>
                            <a14:backgroundMark x1="52869" y1="27860" x2="52869" y2="27860"/>
                            <a14:backgroundMark x1="57286" y1="30191" x2="57286" y2="30191"/>
                            <a14:backgroundMark x1="57286" y1="30191" x2="57286" y2="30191"/>
                            <a14:backgroundMark x1="57286" y1="30191" x2="57286" y2="30191"/>
                            <a14:backgroundMark x1="56922" y1="28814" x2="56922" y2="28814"/>
                            <a14:backgroundMark x1="56922" y1="28814" x2="56922" y2="28814"/>
                            <a14:backgroundMark x1="56330" y1="26271" x2="56330" y2="26271"/>
                            <a14:backgroundMark x1="56330" y1="26271" x2="56330" y2="26271"/>
                            <a14:backgroundMark x1="56330" y1="26271" x2="56330" y2="26271"/>
                            <a14:backgroundMark x1="47678" y1="16949" x2="47678" y2="16949"/>
                            <a14:backgroundMark x1="47678" y1="16949" x2="47678" y2="16949"/>
                            <a14:backgroundMark x1="47678" y1="16949" x2="47678" y2="16949"/>
                            <a14:backgroundMark x1="46721" y1="19492" x2="46721" y2="19492"/>
                            <a14:backgroundMark x1="46721" y1="19492" x2="46721" y2="19492"/>
                            <a14:backgroundMark x1="45173" y1="17797" x2="45173" y2="17797"/>
                            <a14:backgroundMark x1="45173" y1="17797" x2="45173" y2="17797"/>
                            <a14:backgroundMark x1="46494" y1="28072" x2="46494" y2="28072"/>
                            <a14:backgroundMark x1="46494" y1="28072" x2="46494" y2="28072"/>
                            <a14:backgroundMark x1="41803" y1="33263" x2="41803" y2="33263"/>
                            <a14:backgroundMark x1="41803" y1="33263" x2="41803" y2="33263"/>
                            <a14:backgroundMark x1="42760" y1="22775" x2="42760" y2="22775"/>
                            <a14:backgroundMark x1="42760" y1="22775" x2="42760" y2="22775"/>
                            <a14:backgroundMark x1="42760" y1="22775" x2="42760" y2="22775"/>
                            <a14:backgroundMark x1="18670" y1="26271" x2="18670" y2="26271"/>
                            <a14:backgroundMark x1="18670" y1="26271" x2="18670" y2="26271"/>
                            <a14:backgroundMark x1="18807" y1="25530" x2="18807" y2="25530"/>
                            <a14:backgroundMark x1="18807" y1="25530" x2="18807" y2="25530"/>
                            <a14:backgroundMark x1="19900" y1="26695" x2="19900" y2="26695"/>
                            <a14:backgroundMark x1="19900" y1="26695" x2="19900" y2="26695"/>
                            <a14:backgroundMark x1="19900" y1="26695" x2="19900" y2="26695"/>
                            <a14:backgroundMark x1="18306" y1="27648" x2="18306" y2="27648"/>
                            <a14:backgroundMark x1="18306" y1="27648" x2="18306" y2="27648"/>
                            <a14:backgroundMark x1="18306" y1="27648" x2="18306" y2="27648"/>
                            <a14:backgroundMark x1="31375" y1="2648" x2="31375" y2="2648"/>
                            <a14:backgroundMark x1="31148" y1="3814" x2="31148" y2="3814"/>
                            <a14:backgroundMark x1="31148" y1="3814" x2="31148" y2="3814"/>
                            <a14:backgroundMark x1="30556" y1="3814" x2="30556" y2="3814"/>
                            <a14:backgroundMark x1="30556" y1="3814" x2="30556" y2="3814"/>
                            <a14:backgroundMark x1="59927" y1="41208" x2="59927" y2="41208"/>
                            <a14:backgroundMark x1="59927" y1="41208" x2="59927" y2="41208"/>
                            <a14:backgroundMark x1="59563" y1="41208" x2="59563" y2="41208"/>
                            <a14:backgroundMark x1="59563" y1="41208" x2="59563" y2="41208"/>
                            <a14:backgroundMark x1="59563" y1="41208" x2="59563" y2="41208"/>
                            <a14:backgroundMark x1="59199" y1="40996" x2="59199" y2="40996"/>
                            <a14:backgroundMark x1="59199" y1="40996" x2="59199" y2="40996"/>
                            <a14:backgroundMark x1="55373" y1="49576" x2="55373" y2="49576"/>
                            <a14:backgroundMark x1="55373" y1="49576" x2="55373" y2="49576"/>
                            <a14:backgroundMark x1="55373" y1="49576" x2="55373" y2="49576"/>
                            <a14:backgroundMark x1="8379" y1="37712" x2="8379" y2="37712"/>
                            <a14:backgroundMark x1="8379" y1="37712" x2="8379" y2="37712"/>
                            <a14:backgroundMark x1="8379" y1="37712" x2="8379" y2="37712"/>
                            <a14:backgroundMark x1="14845" y1="12924" x2="14845" y2="12924"/>
                            <a14:backgroundMark x1="14845" y1="12924" x2="14845" y2="12924"/>
                            <a14:backgroundMark x1="14845" y1="12924" x2="14845" y2="12924"/>
                            <a14:backgroundMark x1="26093" y1="11758" x2="26093" y2="11758"/>
                            <a14:backgroundMark x1="26093" y1="11758" x2="26093" y2="11758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110624" y="1564105"/>
                <a:ext cx="7262660" cy="3729780"/>
              </a:xfrm>
              <a:prstGeom prst="rect">
                <a:avLst/>
              </a:prstGeom>
              <a:noFill/>
            </p:spPr>
          </p:pic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F25F569-AC02-458A-8923-D0D41D2E4F55}"/>
                </a:ext>
              </a:extLst>
            </p:cNvPr>
            <p:cNvSpPr txBox="1"/>
            <p:nvPr/>
          </p:nvSpPr>
          <p:spPr>
            <a:xfrm>
              <a:off x="11462085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고</a:t>
              </a:r>
              <a:endParaRPr lang="en-US" sz="6600" b="1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CE76738-56C4-4D97-B4A4-8B3969A04615}"/>
                </a:ext>
              </a:extLst>
            </p:cNvPr>
            <p:cNvSpPr txBox="1"/>
            <p:nvPr/>
          </p:nvSpPr>
          <p:spPr>
            <a:xfrm>
              <a:off x="13855088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로</a:t>
              </a:r>
              <a:endParaRPr lang="en-US" sz="6600" b="1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08A3F4-76BD-45E1-BA4B-0686E25428DC}"/>
                </a:ext>
              </a:extLst>
            </p:cNvPr>
            <p:cNvSpPr txBox="1"/>
            <p:nvPr/>
          </p:nvSpPr>
          <p:spPr>
            <a:xfrm>
              <a:off x="17726526" y="1941095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오</a:t>
              </a:r>
              <a:endParaRPr lang="en-US" sz="6600" b="1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ACA8DE-0E2A-47DE-875A-E2A692218E53}"/>
                </a:ext>
              </a:extLst>
            </p:cNvPr>
            <p:cNvSpPr txBox="1"/>
            <p:nvPr/>
          </p:nvSpPr>
          <p:spPr>
            <a:xfrm rot="1967025">
              <a:off x="16398984" y="3049091"/>
              <a:ext cx="99461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6600" b="1" dirty="0"/>
                <a:t>도</a:t>
              </a:r>
              <a:endParaRPr lang="en-US" sz="6600" b="1" dirty="0"/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D06B7608-7DA5-4CF4-BBF1-18A2696EC7FE}"/>
              </a:ext>
            </a:extLst>
          </p:cNvPr>
          <p:cNvSpPr/>
          <p:nvPr/>
        </p:nvSpPr>
        <p:spPr>
          <a:xfrm>
            <a:off x="6761747" y="1078826"/>
            <a:ext cx="4700338" cy="4700338"/>
          </a:xfrm>
          <a:prstGeom prst="ellipse">
            <a:avLst/>
          </a:prstGeom>
          <a:gradFill>
            <a:gsLst>
              <a:gs pos="54000">
                <a:schemeClr val="tx1">
                  <a:alpha val="5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D38CC-9716-49D4-A100-392D57AE13E2}"/>
              </a:ext>
            </a:extLst>
          </p:cNvPr>
          <p:cNvSpPr/>
          <p:nvPr/>
        </p:nvSpPr>
        <p:spPr>
          <a:xfrm>
            <a:off x="6970275" y="6315800"/>
            <a:ext cx="5221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/>
              <a:t>Photo by &lt;a </a:t>
            </a:r>
            <a:r>
              <a:rPr lang="en-US" sz="1400" dirty="0" err="1"/>
              <a:t>href</a:t>
            </a:r>
            <a:r>
              <a:rPr lang="en-US" sz="1400" dirty="0"/>
              <a:t>="/photographer/barunpatro-54843"&gt;</a:t>
            </a:r>
            <a:r>
              <a:rPr lang="en-US" sz="1400" dirty="0" err="1"/>
              <a:t>barun</a:t>
            </a:r>
            <a:r>
              <a:rPr lang="en-US" sz="1400" dirty="0"/>
              <a:t> </a:t>
            </a:r>
            <a:r>
              <a:rPr lang="en-US" sz="1400" dirty="0" err="1"/>
              <a:t>patro</a:t>
            </a:r>
            <a:r>
              <a:rPr lang="en-US" sz="1400" dirty="0"/>
              <a:t>&lt;/a&gt; from &lt;a </a:t>
            </a:r>
            <a:r>
              <a:rPr lang="en-US" sz="1400" dirty="0" err="1"/>
              <a:t>href</a:t>
            </a:r>
            <a:r>
              <a:rPr lang="en-US" sz="1400" dirty="0"/>
              <a:t>="https://freeimages.com/"&gt;</a:t>
            </a:r>
            <a:r>
              <a:rPr lang="en-US" sz="1400" dirty="0" err="1"/>
              <a:t>FreeImages</a:t>
            </a:r>
            <a:r>
              <a:rPr lang="en-US" sz="1400" dirty="0"/>
              <a:t>&lt;/a&gt;</a:t>
            </a:r>
          </a:p>
        </p:txBody>
      </p:sp>
      <p:pic>
        <p:nvPicPr>
          <p:cNvPr id="8" name="Picture 7" descr="Blue texture background">
            <a:extLst>
              <a:ext uri="{FF2B5EF4-FFF2-40B4-BE49-F238E27FC236}">
                <a16:creationId xmlns:a16="http://schemas.microsoft.com/office/drawing/2014/main" id="{23A2C0C4-42BC-4571-BD31-FC189EE86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5" b="10635"/>
          <a:stretch/>
        </p:blipFill>
        <p:spPr>
          <a:xfrm>
            <a:off x="0" y="0"/>
            <a:ext cx="12191980" cy="6857990"/>
          </a:xfrm>
          <a:custGeom>
            <a:avLst/>
            <a:gdLst>
              <a:gd name="connsiteX0" fmla="*/ 9111896 w 12191980"/>
              <a:gd name="connsiteY0" fmla="*/ 1078821 h 6857990"/>
              <a:gd name="connsiteX1" fmla="*/ 6761727 w 12191980"/>
              <a:gd name="connsiteY1" fmla="*/ 3428990 h 6857990"/>
              <a:gd name="connsiteX2" fmla="*/ 9111896 w 12191980"/>
              <a:gd name="connsiteY2" fmla="*/ 5779159 h 6857990"/>
              <a:gd name="connsiteX3" fmla="*/ 11462065 w 12191980"/>
              <a:gd name="connsiteY3" fmla="*/ 3428990 h 6857990"/>
              <a:gd name="connsiteX4" fmla="*/ 9111896 w 12191980"/>
              <a:gd name="connsiteY4" fmla="*/ 1078821 h 6857990"/>
              <a:gd name="connsiteX5" fmla="*/ 0 w 12191980"/>
              <a:gd name="connsiteY5" fmla="*/ 0 h 6857990"/>
              <a:gd name="connsiteX6" fmla="*/ 12191980 w 12191980"/>
              <a:gd name="connsiteY6" fmla="*/ 0 h 6857990"/>
              <a:gd name="connsiteX7" fmla="*/ 12191980 w 12191980"/>
              <a:gd name="connsiteY7" fmla="*/ 6857990 h 6857990"/>
              <a:gd name="connsiteX8" fmla="*/ 0 w 12191980"/>
              <a:gd name="connsiteY8" fmla="*/ 6857990 h 6857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1980" h="6857990">
                <a:moveTo>
                  <a:pt x="9111896" y="1078821"/>
                </a:moveTo>
                <a:cubicBezTo>
                  <a:pt x="7813934" y="1078821"/>
                  <a:pt x="6761727" y="2131028"/>
                  <a:pt x="6761727" y="3428990"/>
                </a:cubicBezTo>
                <a:cubicBezTo>
                  <a:pt x="6761727" y="4726952"/>
                  <a:pt x="7813934" y="5779159"/>
                  <a:pt x="9111896" y="5779159"/>
                </a:cubicBezTo>
                <a:cubicBezTo>
                  <a:pt x="10409858" y="5779159"/>
                  <a:pt x="11462065" y="4726952"/>
                  <a:pt x="11462065" y="3428990"/>
                </a:cubicBezTo>
                <a:cubicBezTo>
                  <a:pt x="11462065" y="2131028"/>
                  <a:pt x="10409858" y="1078821"/>
                  <a:pt x="9111896" y="1078821"/>
                </a:cubicBezTo>
                <a:close/>
                <a:moveTo>
                  <a:pt x="0" y="0"/>
                </a:moveTo>
                <a:lnTo>
                  <a:pt x="12191980" y="0"/>
                </a:lnTo>
                <a:lnTo>
                  <a:pt x="12191980" y="6857990"/>
                </a:lnTo>
                <a:lnTo>
                  <a:pt x="0" y="6857990"/>
                </a:lnTo>
                <a:close/>
              </a:path>
            </a:pathLst>
          </a:cu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B4A0975B-8502-4AD2-B07D-B8708743B1D8}"/>
              </a:ext>
            </a:extLst>
          </p:cNvPr>
          <p:cNvSpPr txBox="1"/>
          <p:nvPr/>
        </p:nvSpPr>
        <p:spPr>
          <a:xfrm>
            <a:off x="640970" y="3041069"/>
            <a:ext cx="5707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“</a:t>
            </a:r>
            <a:r>
              <a:rPr lang="ko-KR" altLang="en-US" sz="4800" dirty="0"/>
              <a:t>도</a:t>
            </a:r>
            <a:r>
              <a:rPr lang="en-US" altLang="ko-KR" sz="4800" dirty="0"/>
              <a:t>”</a:t>
            </a:r>
            <a:r>
              <a:rPr lang="ko-KR" altLang="en-US" sz="4800" dirty="0"/>
              <a:t>를 찾으세요</a:t>
            </a:r>
            <a:r>
              <a:rPr lang="en-US" altLang="ko-KR" sz="4800" dirty="0"/>
              <a:t>.</a:t>
            </a:r>
            <a:endParaRPr lang="en-US" sz="480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0FD49A7-5A22-4B7F-B41A-23E8A6072259}"/>
              </a:ext>
            </a:extLst>
          </p:cNvPr>
          <p:cNvCxnSpPr>
            <a:cxnSpLocks/>
          </p:cNvCxnSpPr>
          <p:nvPr/>
        </p:nvCxnSpPr>
        <p:spPr>
          <a:xfrm>
            <a:off x="640884" y="2764070"/>
            <a:ext cx="4771896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6237658-0315-4841-818D-D97812A5E5CF}"/>
              </a:ext>
            </a:extLst>
          </p:cNvPr>
          <p:cNvCxnSpPr>
            <a:cxnSpLocks/>
          </p:cNvCxnSpPr>
          <p:nvPr/>
        </p:nvCxnSpPr>
        <p:spPr>
          <a:xfrm>
            <a:off x="640970" y="4079523"/>
            <a:ext cx="4771896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5026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 L -0.66172 -0.00046 " pathEditMode="relative" rAng="0" ptsTypes="AA">
                                      <p:cBhvr>
                                        <p:cTn id="6" dur="6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086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 L 0.74909 0 " pathEditMode="relative" rAng="0" ptsTypes="AA">
                                      <p:cBhvr>
                                        <p:cTn id="8" dur="6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2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5731A508-5983-49B8-AB25-141126CFC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338" y="423081"/>
            <a:ext cx="3161162" cy="316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3DA0A27-AFDD-4512-A75B-6FF12B9BF751}"/>
              </a:ext>
            </a:extLst>
          </p:cNvPr>
          <p:cNvSpPr/>
          <p:nvPr/>
        </p:nvSpPr>
        <p:spPr>
          <a:xfrm>
            <a:off x="4365785" y="1689546"/>
            <a:ext cx="64401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8521BAB-1CBF-4BA0-B522-F776A319A9C8}"/>
              </a:ext>
            </a:extLst>
          </p:cNvPr>
          <p:cNvGrpSpPr/>
          <p:nvPr/>
        </p:nvGrpSpPr>
        <p:grpSpPr>
          <a:xfrm>
            <a:off x="3738249" y="0"/>
            <a:ext cx="4715501" cy="6182943"/>
            <a:chOff x="3738249" y="0"/>
            <a:chExt cx="4715501" cy="618294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85DBFB-DADC-45BB-889F-EDD4ACA51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38249" y="0"/>
              <a:ext cx="4715501" cy="6182943"/>
            </a:xfrm>
            <a:prstGeom prst="rect">
              <a:avLst/>
            </a:prstGeom>
            <a:ln w="12700" cap="sq">
              <a:solidFill>
                <a:srgbClr val="0066FF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54F65C-BBAF-4784-AA2A-304483224F12}"/>
                </a:ext>
              </a:extLst>
            </p:cNvPr>
            <p:cNvSpPr txBox="1"/>
            <p:nvPr/>
          </p:nvSpPr>
          <p:spPr>
            <a:xfrm>
              <a:off x="4649694" y="923925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/>
                <a:t>도</a:t>
              </a:r>
              <a:endParaRPr lang="en-US" sz="3200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B5A6B3B-7F6A-429F-93AB-0FC463F12C6D}"/>
                </a:ext>
              </a:extLst>
            </p:cNvPr>
            <p:cNvSpPr txBox="1"/>
            <p:nvPr/>
          </p:nvSpPr>
          <p:spPr>
            <a:xfrm>
              <a:off x="6510328" y="923924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dirty="0"/>
                <a:t>마</a:t>
              </a:r>
              <a:endParaRPr lang="en-US" sz="32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DC5BA4-6A87-441E-B7FA-E25EDD83636E}"/>
                </a:ext>
              </a:extLst>
            </p:cNvPr>
            <p:cNvSpPr txBox="1"/>
            <p:nvPr/>
          </p:nvSpPr>
          <p:spPr>
            <a:xfrm>
              <a:off x="4365785" y="4999843"/>
              <a:ext cx="99863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i="1" dirty="0"/>
                <a:t>도마</a:t>
              </a:r>
              <a:endParaRPr lang="en-US" sz="3200" i="1" dirty="0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7F900146-107C-46DD-BAAD-1DAAE08F3E22}"/>
              </a:ext>
            </a:extLst>
          </p:cNvPr>
          <p:cNvSpPr/>
          <p:nvPr/>
        </p:nvSpPr>
        <p:spPr>
          <a:xfrm>
            <a:off x="4327686" y="1706698"/>
            <a:ext cx="644016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FD86F86-47AB-474C-B8BA-20965800E2D5}"/>
              </a:ext>
            </a:extLst>
          </p:cNvPr>
          <p:cNvSpPr/>
          <p:nvPr/>
        </p:nvSpPr>
        <p:spPr>
          <a:xfrm>
            <a:off x="5163255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7A6FB7CB-090E-476E-9777-16E0D31BD99B}"/>
              </a:ext>
            </a:extLst>
          </p:cNvPr>
          <p:cNvSpPr/>
          <p:nvPr/>
        </p:nvSpPr>
        <p:spPr>
          <a:xfrm>
            <a:off x="1928366" y="18339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FED5695-9671-4DD7-905A-66A20E64E606}"/>
              </a:ext>
            </a:extLst>
          </p:cNvPr>
          <p:cNvSpPr/>
          <p:nvPr/>
        </p:nvSpPr>
        <p:spPr>
          <a:xfrm>
            <a:off x="6131333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52E38E-D4C9-4ADA-913A-7C264EB16714}"/>
              </a:ext>
            </a:extLst>
          </p:cNvPr>
          <p:cNvSpPr/>
          <p:nvPr/>
        </p:nvSpPr>
        <p:spPr>
          <a:xfrm>
            <a:off x="7182260" y="1679904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37" name="Speech Bubble: Rectangle with Corners Rounded 36">
            <a:extLst>
              <a:ext uri="{FF2B5EF4-FFF2-40B4-BE49-F238E27FC236}">
                <a16:creationId xmlns:a16="http://schemas.microsoft.com/office/drawing/2014/main" id="{99E227F1-CD2E-4338-9EDD-9435D7414F48}"/>
              </a:ext>
            </a:extLst>
          </p:cNvPr>
          <p:cNvSpPr/>
          <p:nvPr/>
        </p:nvSpPr>
        <p:spPr>
          <a:xfrm>
            <a:off x="1928366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773B6B1-604F-408B-971F-30D78F1458EE}"/>
              </a:ext>
            </a:extLst>
          </p:cNvPr>
          <p:cNvSpPr/>
          <p:nvPr/>
        </p:nvSpPr>
        <p:spPr>
          <a:xfrm>
            <a:off x="4630806" y="2857506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0B98BB-21B6-47D8-BFB2-2F4E8E9E78A0}"/>
              </a:ext>
            </a:extLst>
          </p:cNvPr>
          <p:cNvSpPr/>
          <p:nvPr/>
        </p:nvSpPr>
        <p:spPr>
          <a:xfrm>
            <a:off x="6750971" y="2857506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40" name="Speech Bubble: Rectangle with Corners Rounded 39">
            <a:extLst>
              <a:ext uri="{FF2B5EF4-FFF2-40B4-BE49-F238E27FC236}">
                <a16:creationId xmlns:a16="http://schemas.microsoft.com/office/drawing/2014/main" id="{6C60F19E-1085-4DFA-B7EB-B79C8ED72F0A}"/>
              </a:ext>
            </a:extLst>
          </p:cNvPr>
          <p:cNvSpPr/>
          <p:nvPr/>
        </p:nvSpPr>
        <p:spPr>
          <a:xfrm>
            <a:off x="434680" y="493439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63F42CC-43D9-41B4-AFB5-89579BE3D7CB}"/>
              </a:ext>
            </a:extLst>
          </p:cNvPr>
          <p:cNvSpPr/>
          <p:nvPr/>
        </p:nvSpPr>
        <p:spPr>
          <a:xfrm>
            <a:off x="4316587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8FE6E6A-EB1C-4AE8-992D-49ECC0816BC4}"/>
              </a:ext>
            </a:extLst>
          </p:cNvPr>
          <p:cNvSpPr/>
          <p:nvPr/>
        </p:nvSpPr>
        <p:spPr>
          <a:xfrm>
            <a:off x="5354672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8B73AA7-8AAC-474A-8C14-E5A5BC1F49D5}"/>
              </a:ext>
            </a:extLst>
          </p:cNvPr>
          <p:cNvSpPr/>
          <p:nvPr/>
        </p:nvSpPr>
        <p:spPr>
          <a:xfrm>
            <a:off x="6800804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11455C4-3E27-4E13-A94E-E0E6FFAF7436}"/>
              </a:ext>
            </a:extLst>
          </p:cNvPr>
          <p:cNvSpPr/>
          <p:nvPr/>
        </p:nvSpPr>
        <p:spPr>
          <a:xfrm>
            <a:off x="7311812" y="49757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216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5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4B8D5728-4842-41A5-AAE6-015B933A24AC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도</a:t>
            </a:r>
          </a:p>
        </p:txBody>
      </p:sp>
      <p:sp>
        <p:nvSpPr>
          <p:cNvPr id="9" name="모서리가 둥근 직사각형 7">
            <a:extLst>
              <a:ext uri="{FF2B5EF4-FFF2-40B4-BE49-F238E27FC236}">
                <a16:creationId xmlns:a16="http://schemas.microsoft.com/office/drawing/2014/main" id="{AD695888-F14F-45C6-A937-671A357D8713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리</a:t>
            </a:r>
          </a:p>
        </p:txBody>
      </p:sp>
      <p:sp>
        <p:nvSpPr>
          <p:cNvPr id="10" name="모서리가 둥근 직사각형 5">
            <a:extLst>
              <a:ext uri="{FF2B5EF4-FFF2-40B4-BE49-F238E27FC236}">
                <a16:creationId xmlns:a16="http://schemas.microsoft.com/office/drawing/2014/main" id="{99FE224F-092E-48E8-AA80-6ACD010C1E67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토</a:t>
            </a:r>
          </a:p>
        </p:txBody>
      </p:sp>
      <p:pic>
        <p:nvPicPr>
          <p:cNvPr id="4" name="Picture 3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F50858F9-5B2E-46A3-8392-F6C2460FDE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0" y="857631"/>
            <a:ext cx="2362200" cy="21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76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5FF33707-D604-4D1E-B326-9C73EA124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9852" y="0"/>
            <a:ext cx="4732296" cy="6182943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E6C40BD7-3A7A-4646-BF12-6C4BD1F6BC78}"/>
              </a:ext>
            </a:extLst>
          </p:cNvPr>
          <p:cNvSpPr/>
          <p:nvPr/>
        </p:nvSpPr>
        <p:spPr>
          <a:xfrm>
            <a:off x="2022042" y="194822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55392B-1380-4D97-A828-4A74A633B926}"/>
              </a:ext>
            </a:extLst>
          </p:cNvPr>
          <p:cNvSpPr/>
          <p:nvPr/>
        </p:nvSpPr>
        <p:spPr>
          <a:xfrm>
            <a:off x="3924193" y="1803846"/>
            <a:ext cx="757989" cy="854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996E0B-50B3-4C52-ADA6-F89B3E3E4A50}"/>
              </a:ext>
            </a:extLst>
          </p:cNvPr>
          <p:cNvSpPr/>
          <p:nvPr/>
        </p:nvSpPr>
        <p:spPr>
          <a:xfrm>
            <a:off x="4682182" y="180384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B937ED-4425-4605-9DF8-AEA6D401C7D1}"/>
              </a:ext>
            </a:extLst>
          </p:cNvPr>
          <p:cNvSpPr/>
          <p:nvPr/>
        </p:nvSpPr>
        <p:spPr>
          <a:xfrm>
            <a:off x="5338011" y="180384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ㅌ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BC9FBF-A584-4CEF-BAF6-C24DAF7F6FB9}"/>
              </a:ext>
            </a:extLst>
          </p:cNvPr>
          <p:cNvSpPr/>
          <p:nvPr/>
        </p:nvSpPr>
        <p:spPr>
          <a:xfrm>
            <a:off x="6096000" y="180384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C509E4-72CB-4B40-B797-8874596AA3D2}"/>
              </a:ext>
            </a:extLst>
          </p:cNvPr>
          <p:cNvSpPr/>
          <p:nvPr/>
        </p:nvSpPr>
        <p:spPr>
          <a:xfrm>
            <a:off x="6751829" y="180384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ㄹ</a:t>
            </a:r>
            <a:endParaRPr lang="en-US" sz="5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FD8331-E52C-48F6-88B3-2FD2CA0A7D5B}"/>
              </a:ext>
            </a:extLst>
          </p:cNvPr>
          <p:cNvSpPr/>
          <p:nvPr/>
        </p:nvSpPr>
        <p:spPr>
          <a:xfrm>
            <a:off x="4303187" y="300188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4B45D9B-A36A-43DB-B61D-457457AE4B44}"/>
              </a:ext>
            </a:extLst>
          </p:cNvPr>
          <p:cNvSpPr/>
          <p:nvPr/>
        </p:nvSpPr>
        <p:spPr>
          <a:xfrm>
            <a:off x="5634511" y="300188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토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28D152-078D-47FE-9750-9E636FE4BE1F}"/>
              </a:ext>
            </a:extLst>
          </p:cNvPr>
          <p:cNvSpPr/>
          <p:nvPr/>
        </p:nvSpPr>
        <p:spPr>
          <a:xfrm>
            <a:off x="6965835" y="300188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리</a:t>
            </a:r>
            <a:endParaRPr lang="en-US" sz="54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D2EBCFDA-40A4-4796-AF5A-912EC04265F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E4593641-7626-4D3D-9F02-ED25462CF76F}"/>
              </a:ext>
            </a:extLst>
          </p:cNvPr>
          <p:cNvSpPr/>
          <p:nvPr/>
        </p:nvSpPr>
        <p:spPr>
          <a:xfrm>
            <a:off x="516800" y="5060280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245EDCA-B928-4CFF-B95F-092FB76ABA9D}"/>
              </a:ext>
            </a:extLst>
          </p:cNvPr>
          <p:cNvSpPr/>
          <p:nvPr/>
        </p:nvSpPr>
        <p:spPr>
          <a:xfrm>
            <a:off x="4164098" y="499693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83B0D7F-7AAC-4D9C-82CE-5E364655A47D}"/>
              </a:ext>
            </a:extLst>
          </p:cNvPr>
          <p:cNvSpPr/>
          <p:nvPr/>
        </p:nvSpPr>
        <p:spPr>
          <a:xfrm>
            <a:off x="5219593" y="499693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F2AEF8C-907A-4EF0-A3E8-B0488F52F1F8}"/>
              </a:ext>
            </a:extLst>
          </p:cNvPr>
          <p:cNvSpPr/>
          <p:nvPr/>
        </p:nvSpPr>
        <p:spPr>
          <a:xfrm>
            <a:off x="5634511" y="499693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4FB7C05-A3D4-40F2-9C96-545783805484}"/>
              </a:ext>
            </a:extLst>
          </p:cNvPr>
          <p:cNvSpPr/>
          <p:nvPr/>
        </p:nvSpPr>
        <p:spPr>
          <a:xfrm>
            <a:off x="6845179" y="499693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AB63EFC-10E5-4C2E-9C75-BBC4A32E1F7B}"/>
              </a:ext>
            </a:extLst>
          </p:cNvPr>
          <p:cNvSpPr/>
          <p:nvPr/>
        </p:nvSpPr>
        <p:spPr>
          <a:xfrm>
            <a:off x="7355661" y="499693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CB10C31-5F01-4444-927D-846E008C5982}"/>
              </a:ext>
            </a:extLst>
          </p:cNvPr>
          <p:cNvSpPr/>
          <p:nvPr/>
        </p:nvSpPr>
        <p:spPr>
          <a:xfrm>
            <a:off x="7407658" y="180384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0462657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  <p:bldP spid="8" grpId="0"/>
      <p:bldP spid="9" grpId="0"/>
      <p:bldP spid="10" grpId="0"/>
      <p:bldP spid="13" grpId="0"/>
      <p:bldP spid="14" grpId="0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기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도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10F23B-2055-4253-87C5-089D0E5DD57D}"/>
              </a:ext>
            </a:extLst>
          </p:cNvPr>
          <p:cNvSpPr/>
          <p:nvPr/>
        </p:nvSpPr>
        <p:spPr>
          <a:xfrm>
            <a:off x="10053273" y="32084"/>
            <a:ext cx="21387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http://clipart-library.com/clipart/1587362.htm</a:t>
            </a:r>
            <a:endParaRPr lang="en-US" sz="800" dirty="0"/>
          </a:p>
        </p:txBody>
      </p:sp>
      <p:pic>
        <p:nvPicPr>
          <p:cNvPr id="1026" name="Picture 2" descr="Child Pray Cartoon">
            <a:extLst>
              <a:ext uri="{FF2B5EF4-FFF2-40B4-BE49-F238E27FC236}">
                <a16:creationId xmlns:a16="http://schemas.microsoft.com/office/drawing/2014/main" id="{0CA3636B-9632-48B6-80DA-C91142AC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32" y="447974"/>
            <a:ext cx="2767262" cy="27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6">
                <a:lumMod val="60000"/>
                <a:lumOff val="40000"/>
              </a:schemeClr>
            </a:gs>
            <a:gs pos="83000">
              <a:schemeClr val="accent6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5AFBA-5259-4F17-AF35-18EB8C48B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88"/>
          <a:stretch/>
        </p:blipFill>
        <p:spPr>
          <a:xfrm>
            <a:off x="3766951" y="0"/>
            <a:ext cx="4619439" cy="65772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68B1AD-6E30-41A9-9080-47DB984444E9}"/>
              </a:ext>
            </a:extLst>
          </p:cNvPr>
          <p:cNvSpPr/>
          <p:nvPr/>
        </p:nvSpPr>
        <p:spPr>
          <a:xfrm>
            <a:off x="4472002" y="1972828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ㄱ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CC0911-4AD9-45E7-A3A3-E1E4451A32B0}"/>
              </a:ext>
            </a:extLst>
          </p:cNvPr>
          <p:cNvSpPr/>
          <p:nvPr/>
        </p:nvSpPr>
        <p:spPr>
          <a:xfrm>
            <a:off x="5421725" y="201879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16F86C-92BB-442D-B3A2-82B60900F07B}"/>
              </a:ext>
            </a:extLst>
          </p:cNvPr>
          <p:cNvSpPr/>
          <p:nvPr/>
        </p:nvSpPr>
        <p:spPr>
          <a:xfrm>
            <a:off x="6351163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5DF29F-03E9-492F-A6C6-61F99669946C}"/>
              </a:ext>
            </a:extLst>
          </p:cNvPr>
          <p:cNvSpPr/>
          <p:nvPr/>
        </p:nvSpPr>
        <p:spPr>
          <a:xfrm>
            <a:off x="7277979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5497EC-B38F-4573-B829-72903D2F45C9}"/>
              </a:ext>
            </a:extLst>
          </p:cNvPr>
          <p:cNvSpPr/>
          <p:nvPr/>
        </p:nvSpPr>
        <p:spPr>
          <a:xfrm>
            <a:off x="6893052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도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CB6599-499C-4EAC-8F6C-5150232DB7DD}"/>
              </a:ext>
            </a:extLst>
          </p:cNvPr>
          <p:cNvSpPr/>
          <p:nvPr/>
        </p:nvSpPr>
        <p:spPr>
          <a:xfrm>
            <a:off x="5069857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29E2725F-B530-40B5-B78E-A777E5BA07DE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A67CAF68-2098-496E-8023-1C674C588F3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E10BA7A3-9140-4624-BF20-253B5F4BB5DA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1C6D47-C831-4F8C-A94A-77184E30CDAD}"/>
              </a:ext>
            </a:extLst>
          </p:cNvPr>
          <p:cNvSpPr/>
          <p:nvPr/>
        </p:nvSpPr>
        <p:spPr>
          <a:xfrm>
            <a:off x="4608046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33E6C6-4167-47C0-B1D2-459F68F59001}"/>
              </a:ext>
            </a:extLst>
          </p:cNvPr>
          <p:cNvSpPr/>
          <p:nvPr/>
        </p:nvSpPr>
        <p:spPr>
          <a:xfrm>
            <a:off x="5038325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B794A46-1385-4E33-90EB-B88342214765}"/>
              </a:ext>
            </a:extLst>
          </p:cNvPr>
          <p:cNvSpPr/>
          <p:nvPr/>
        </p:nvSpPr>
        <p:spPr>
          <a:xfrm>
            <a:off x="7208797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80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hlinkClick r:id="rId2"/>
            <a:extLst>
              <a:ext uri="{FF2B5EF4-FFF2-40B4-BE49-F238E27FC236}">
                <a16:creationId xmlns:a16="http://schemas.microsoft.com/office/drawing/2014/main" id="{55817615-4A04-4B2E-8E34-3FD2E08E5A24}"/>
              </a:ext>
            </a:extLst>
          </p:cNvPr>
          <p:cNvSpPr txBox="1"/>
          <p:nvPr/>
        </p:nvSpPr>
        <p:spPr>
          <a:xfrm>
            <a:off x="286603" y="914400"/>
            <a:ext cx="1131399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도토리 종이접기 </a:t>
            </a:r>
            <a:r>
              <a:rPr lang="en-US" altLang="ko-KR" sz="4000" dirty="0"/>
              <a:t>(</a:t>
            </a:r>
            <a:r>
              <a:rPr lang="en-US" altLang="ko-KR" sz="4000" dirty="0" err="1"/>
              <a:t>Ctrl+click</a:t>
            </a:r>
            <a:r>
              <a:rPr lang="en-US" altLang="ko-KR" sz="4000" dirty="0"/>
              <a:t>)</a:t>
            </a:r>
          </a:p>
          <a:p>
            <a:endParaRPr lang="en-US" altLang="ko-KR" sz="4000" dirty="0"/>
          </a:p>
          <a:p>
            <a:r>
              <a:rPr lang="ko-KR" altLang="en-US" sz="4000" dirty="0"/>
              <a:t>준비물</a:t>
            </a:r>
            <a:r>
              <a:rPr lang="en-US" altLang="ko-KR" sz="4000" dirty="0"/>
              <a:t>: </a:t>
            </a:r>
            <a:r>
              <a:rPr lang="ko-KR" altLang="en-US" sz="4000" dirty="0"/>
              <a:t>정사각형 종이 </a:t>
            </a:r>
            <a:endParaRPr lang="en-US" altLang="ko-KR" sz="4000" dirty="0"/>
          </a:p>
          <a:p>
            <a:endParaRPr lang="en-US" altLang="ko-KR" sz="4000" dirty="0"/>
          </a:p>
          <a:p>
            <a:r>
              <a:rPr lang="ko-KR" altLang="en-US" sz="4000" dirty="0"/>
              <a:t> </a:t>
            </a:r>
            <a:r>
              <a:rPr lang="en-US" altLang="ko-KR" sz="4000" dirty="0">
                <a:hlinkClick r:id="rId2"/>
              </a:rPr>
              <a:t>https://www.youtube.com/watch?v=9YgniWCyykI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101534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31308E-25E8-451D-943E-609D158C6E62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3074" name="Picture 2" descr="School Bag Clipart">
              <a:extLst>
                <a:ext uri="{FF2B5EF4-FFF2-40B4-BE49-F238E27FC236}">
                  <a16:creationId xmlns:a16="http://schemas.microsoft.com/office/drawing/2014/main" id="{CAD1EF56-898E-4E6B-A337-232DF2420E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1479" y="507269"/>
              <a:ext cx="1411273" cy="14641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D0F944D-2861-44C3-B19B-715181DBE160}"/>
              </a:ext>
            </a:extLst>
          </p:cNvPr>
          <p:cNvGrpSpPr/>
          <p:nvPr/>
        </p:nvGrpSpPr>
        <p:grpSpPr>
          <a:xfrm>
            <a:off x="8472472" y="2547000"/>
            <a:ext cx="1872000" cy="1764000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" name="Picture 3" descr="A close up of a logo&#10;&#10;Description automatically generated">
              <a:extLst>
                <a:ext uri="{FF2B5EF4-FFF2-40B4-BE49-F238E27FC236}">
                  <a16:creationId xmlns:a16="http://schemas.microsoft.com/office/drawing/2014/main" id="{855325AF-7D15-4216-B44A-B4092EBC6A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86710" y="2776178"/>
              <a:ext cx="1309465" cy="125234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326575-2C8A-4631-9E43-1967D1D5DACB}"/>
              </a:ext>
            </a:extLst>
          </p:cNvPr>
          <p:cNvGrpSpPr/>
          <p:nvPr/>
        </p:nvGrpSpPr>
        <p:grpSpPr>
          <a:xfrm>
            <a:off x="8472471" y="4689140"/>
            <a:ext cx="2234052" cy="1260140"/>
            <a:chOff x="8472471" y="4689140"/>
            <a:chExt cx="2234052" cy="1260140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472471" y="4689140"/>
              <a:ext cx="2234052" cy="1260140"/>
            </a:xfrm>
            <a:prstGeom prst="wedgeRoundRectCallout">
              <a:avLst>
                <a:gd name="adj1" fmla="val -99199"/>
                <a:gd name="adj2" fmla="val -16889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6" name="Picture 5" descr="A close up of food&#10;&#10;Description automatically generated">
              <a:extLst>
                <a:ext uri="{FF2B5EF4-FFF2-40B4-BE49-F238E27FC236}">
                  <a16:creationId xmlns:a16="http://schemas.microsoft.com/office/drawing/2014/main" id="{31CA2995-5943-4BD7-B9AD-61223B4F9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122" y="4875588"/>
              <a:ext cx="1626750" cy="102868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F1621BF-69A3-4325-8BE5-4BE7C0E36F91}"/>
              </a:ext>
            </a:extLst>
          </p:cNvPr>
          <p:cNvGrpSpPr/>
          <p:nvPr/>
        </p:nvGrpSpPr>
        <p:grpSpPr>
          <a:xfrm>
            <a:off x="1682795" y="4433312"/>
            <a:ext cx="2126046" cy="1440160"/>
            <a:chOff x="1682795" y="4433312"/>
            <a:chExt cx="2126046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26046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8" name="Picture 7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0F7DA481-7C1D-440F-AD11-4F5D4C283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2196" y="4756018"/>
              <a:ext cx="1387243" cy="873963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EC8CE50-EA5E-42E3-8ABC-F48AE8639AFF}"/>
              </a:ext>
            </a:extLst>
          </p:cNvPr>
          <p:cNvGrpSpPr/>
          <p:nvPr/>
        </p:nvGrpSpPr>
        <p:grpSpPr>
          <a:xfrm>
            <a:off x="1847528" y="1665000"/>
            <a:ext cx="1872000" cy="1764000"/>
            <a:chOff x="1847528" y="1665000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47528" y="1665000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35936F-7C30-4F6E-A6B2-C43332370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5363" y="1904468"/>
              <a:ext cx="1285064" cy="1285064"/>
            </a:xfrm>
            <a:prstGeom prst="rect">
              <a:avLst/>
            </a:prstGeom>
          </p:spPr>
        </p:pic>
      </p:grp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8036464" y="4392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가</a:t>
            </a:r>
          </a:p>
        </p:txBody>
      </p:sp>
      <p:sp>
        <p:nvSpPr>
          <p:cNvPr id="51" name="Speech Bubble: Rectangle with Corners Rounded 50">
            <a:extLst>
              <a:ext uri="{FF2B5EF4-FFF2-40B4-BE49-F238E27FC236}">
                <a16:creationId xmlns:a16="http://schemas.microsoft.com/office/drawing/2014/main" id="{A80B3F07-98E5-48E5-8980-4E295740B947}"/>
              </a:ext>
            </a:extLst>
          </p:cNvPr>
          <p:cNvSpPr/>
          <p:nvPr/>
        </p:nvSpPr>
        <p:spPr>
          <a:xfrm>
            <a:off x="8465399" y="2570527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M Medium"/>
                <a:ea typeface="경기천년제목M Medium"/>
              </a:rPr>
              <a:t>거</a:t>
            </a:r>
          </a:p>
        </p:txBody>
      </p:sp>
      <p:sp>
        <p:nvSpPr>
          <p:cNvPr id="52" name="Speech Bubble: Rectangle with Corners Rounded 51">
            <a:extLst>
              <a:ext uri="{FF2B5EF4-FFF2-40B4-BE49-F238E27FC236}">
                <a16:creationId xmlns:a16="http://schemas.microsoft.com/office/drawing/2014/main" id="{3A9586B6-2B49-42AC-955C-E50812A00186}"/>
              </a:ext>
            </a:extLst>
          </p:cNvPr>
          <p:cNvSpPr/>
          <p:nvPr/>
        </p:nvSpPr>
        <p:spPr>
          <a:xfrm>
            <a:off x="8258690" y="4643998"/>
            <a:ext cx="2447833" cy="1382163"/>
          </a:xfrm>
          <a:prstGeom prst="wedgeRoundRectCallout">
            <a:avLst>
              <a:gd name="adj1" fmla="val -83387"/>
              <a:gd name="adj2" fmla="val -14727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고</a:t>
            </a:r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1FB8E039-3835-496C-9DC9-A75F91529789}"/>
              </a:ext>
            </a:extLst>
          </p:cNvPr>
          <p:cNvSpPr/>
          <p:nvPr/>
        </p:nvSpPr>
        <p:spPr>
          <a:xfrm>
            <a:off x="1520138" y="4433312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구</a:t>
            </a:r>
          </a:p>
        </p:txBody>
      </p:sp>
      <p:sp>
        <p:nvSpPr>
          <p:cNvPr id="54" name="Speech Bubble: Rectangle with Corners Rounded 53">
            <a:extLst>
              <a:ext uri="{FF2B5EF4-FFF2-40B4-BE49-F238E27FC236}">
                <a16:creationId xmlns:a16="http://schemas.microsoft.com/office/drawing/2014/main" id="{8BDC06EF-45BF-4A2D-9715-A21A9E7D4B60}"/>
              </a:ext>
            </a:extLst>
          </p:cNvPr>
          <p:cNvSpPr/>
          <p:nvPr/>
        </p:nvSpPr>
        <p:spPr>
          <a:xfrm>
            <a:off x="1849818" y="1660542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기</a:t>
            </a:r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  <p:bldP spid="5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6668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ㄷ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1839543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두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098758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162332" y="932756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A12272-5491-42C4-984A-635C1C99E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519" y="262039"/>
            <a:ext cx="628552" cy="351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2 0.00486 L 0.62461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37 L 0.00026 0.1155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4572000" y="990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ㄷ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4648200" y="30480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ㅜ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두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두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두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hite brick wall">
            <a:extLst>
              <a:ext uri="{FF2B5EF4-FFF2-40B4-BE49-F238E27FC236}">
                <a16:creationId xmlns:a16="http://schemas.microsoft.com/office/drawing/2014/main" id="{D3D3CAE0-6A12-4113-99C6-D37BDC7C59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37180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2" b="781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74541AA-3222-4E32-803D-93FF58D9CA3E}"/>
              </a:ext>
            </a:extLst>
          </p:cNvPr>
          <p:cNvSpPr/>
          <p:nvPr/>
        </p:nvSpPr>
        <p:spPr>
          <a:xfrm>
            <a:off x="-22232" y="-32"/>
            <a:ext cx="12192000" cy="6857990"/>
          </a:xfrm>
          <a:prstGeom prst="rect">
            <a:avLst/>
          </a:prstGeom>
          <a:gradFill>
            <a:gsLst>
              <a:gs pos="54000">
                <a:schemeClr val="tx1">
                  <a:alpha val="5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5000"/>
                </a:schemeClr>
              </a:gs>
            </a:gsLst>
            <a:path path="circle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D178D7-18DF-4505-9264-DB7C83C1601C}"/>
              </a:ext>
            </a:extLst>
          </p:cNvPr>
          <p:cNvGrpSpPr/>
          <p:nvPr/>
        </p:nvGrpSpPr>
        <p:grpSpPr>
          <a:xfrm>
            <a:off x="760068" y="2320968"/>
            <a:ext cx="2885788" cy="2216001"/>
            <a:chOff x="4451685" y="8719222"/>
            <a:chExt cx="2885788" cy="221600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4B36EF-7FFC-4715-BDDD-B97F7A1CCD98}"/>
                </a:ext>
              </a:extLst>
            </p:cNvPr>
            <p:cNvSpPr txBox="1"/>
            <p:nvPr/>
          </p:nvSpPr>
          <p:spPr>
            <a:xfrm>
              <a:off x="4451685" y="871923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F6699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누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08A1579-9906-4E14-8F12-16DFDEC8CD77}"/>
                </a:ext>
              </a:extLst>
            </p:cNvPr>
            <p:cNvSpPr txBox="1"/>
            <p:nvPr/>
          </p:nvSpPr>
          <p:spPr>
            <a:xfrm>
              <a:off x="4451685" y="871923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F6699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누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01C20F-F055-4C36-AD45-9437889ABD85}"/>
                </a:ext>
              </a:extLst>
            </p:cNvPr>
            <p:cNvSpPr txBox="1"/>
            <p:nvPr/>
          </p:nvSpPr>
          <p:spPr>
            <a:xfrm>
              <a:off x="4473957" y="871922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누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8E566E5-1FDE-406F-A1E8-21810A947A8B}"/>
              </a:ext>
            </a:extLst>
          </p:cNvPr>
          <p:cNvGrpSpPr/>
          <p:nvPr/>
        </p:nvGrpSpPr>
        <p:grpSpPr>
          <a:xfrm>
            <a:off x="9350736" y="2320926"/>
            <a:ext cx="2887253" cy="2216065"/>
            <a:chOff x="13082316" y="2267702"/>
            <a:chExt cx="2887253" cy="221606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B01FF34-67E0-4167-A1BD-4BBA2EC58D56}"/>
                </a:ext>
              </a:extLst>
            </p:cNvPr>
            <p:cNvSpPr txBox="1"/>
            <p:nvPr/>
          </p:nvSpPr>
          <p:spPr>
            <a:xfrm>
              <a:off x="13082316" y="2267775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0070C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우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6062FA-8996-4777-A0C5-A26F28461017}"/>
                </a:ext>
              </a:extLst>
            </p:cNvPr>
            <p:cNvSpPr txBox="1"/>
            <p:nvPr/>
          </p:nvSpPr>
          <p:spPr>
            <a:xfrm>
              <a:off x="13082316" y="2267776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0070C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우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DF65962-0356-4CD1-B508-4043787AA08A}"/>
                </a:ext>
              </a:extLst>
            </p:cNvPr>
            <p:cNvSpPr txBox="1"/>
            <p:nvPr/>
          </p:nvSpPr>
          <p:spPr>
            <a:xfrm>
              <a:off x="13106053" y="2267702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우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F030A31-0191-4FA2-AAC6-9162B421D9C2}"/>
              </a:ext>
            </a:extLst>
          </p:cNvPr>
          <p:cNvGrpSpPr/>
          <p:nvPr/>
        </p:nvGrpSpPr>
        <p:grpSpPr>
          <a:xfrm>
            <a:off x="3649441" y="2320968"/>
            <a:ext cx="3473544" cy="2820588"/>
            <a:chOff x="304366" y="8278267"/>
            <a:chExt cx="3473544" cy="282058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6AA1F0-6EAF-4404-8DB9-8B867EEF5B0A}"/>
                </a:ext>
              </a:extLst>
            </p:cNvPr>
            <p:cNvSpPr txBox="1"/>
            <p:nvPr/>
          </p:nvSpPr>
          <p:spPr>
            <a:xfrm>
              <a:off x="304369" y="8278287"/>
              <a:ext cx="3427209" cy="2820568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8E708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E8B1EF5-0C1D-4277-A808-CDA05193A0A4}"/>
                </a:ext>
              </a:extLst>
            </p:cNvPr>
            <p:cNvSpPr txBox="1"/>
            <p:nvPr/>
          </p:nvSpPr>
          <p:spPr>
            <a:xfrm>
              <a:off x="304366" y="8278267"/>
              <a:ext cx="3427209" cy="2820568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F8E708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5E1C6C-E0FA-40B6-9D1D-A27B034C93FF}"/>
                </a:ext>
              </a:extLst>
            </p:cNvPr>
            <p:cNvSpPr txBox="1"/>
            <p:nvPr/>
          </p:nvSpPr>
          <p:spPr>
            <a:xfrm>
              <a:off x="350701" y="8278267"/>
              <a:ext cx="3427209" cy="2820568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두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C2E0671-7ADD-41EB-8FA9-0FB3415BB230}"/>
              </a:ext>
            </a:extLst>
          </p:cNvPr>
          <p:cNvGrpSpPr/>
          <p:nvPr/>
        </p:nvGrpSpPr>
        <p:grpSpPr>
          <a:xfrm>
            <a:off x="6690536" y="2320926"/>
            <a:ext cx="2909505" cy="2216054"/>
            <a:chOff x="13429463" y="1803561"/>
            <a:chExt cx="2909505" cy="22160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C9C325-FD70-4D10-80E9-121E1097FBE1}"/>
                </a:ext>
              </a:extLst>
            </p:cNvPr>
            <p:cNvSpPr txBox="1"/>
            <p:nvPr/>
          </p:nvSpPr>
          <p:spPr>
            <a:xfrm>
              <a:off x="13451695" y="1803624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7030A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6A00D70-FFBA-4A32-B1C8-725519AC04C3}"/>
                </a:ext>
              </a:extLst>
            </p:cNvPr>
            <p:cNvSpPr txBox="1"/>
            <p:nvPr/>
          </p:nvSpPr>
          <p:spPr>
            <a:xfrm>
              <a:off x="13429463" y="1803624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190500" dir="5400000" algn="ctr" rotWithShape="0">
                <a:srgbClr val="7030A0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E095BB-97D8-48D6-AB8F-2C7DD6FFBF0C}"/>
                </a:ext>
              </a:extLst>
            </p:cNvPr>
            <p:cNvSpPr txBox="1"/>
            <p:nvPr/>
          </p:nvSpPr>
          <p:spPr>
            <a:xfrm>
              <a:off x="13475452" y="1803561"/>
              <a:ext cx="2863516" cy="2215991"/>
            </a:xfrm>
            <a:prstGeom prst="rect">
              <a:avLst/>
            </a:prstGeom>
            <a:noFill/>
            <a:ln>
              <a:noFill/>
            </a:ln>
            <a:effectLst>
              <a:outerShdw blurRad="63500" dir="5400000" algn="ctr" rotWithShape="0">
                <a:schemeClr val="bg1"/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ko-KR" altLang="en-US" sz="13800" b="1" dirty="0">
                  <a:ln w="76200">
                    <a:solidFill>
                      <a:schemeClr val="bg1"/>
                    </a:solidFill>
                  </a:ln>
                  <a:noFill/>
                  <a:effectLst>
                    <a:outerShdw blurRad="190500" dir="5400000" algn="ctr" rotWithShape="0">
                      <a:srgbClr val="FFFF00">
                        <a:alpha val="42745"/>
                      </a:srgbClr>
                    </a:outerShdw>
                  </a:effectLst>
                </a:rPr>
                <a:t>구</a:t>
              </a:r>
              <a:endParaRPr 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D43A1399-C4B9-4150-B58C-ACD8016CEFA5}"/>
              </a:ext>
            </a:extLst>
          </p:cNvPr>
          <p:cNvSpPr txBox="1"/>
          <p:nvPr/>
        </p:nvSpPr>
        <p:spPr>
          <a:xfrm>
            <a:off x="782340" y="2320925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016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누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622E724-7DBB-499C-A248-E60C208BDF52}"/>
              </a:ext>
            </a:extLst>
          </p:cNvPr>
          <p:cNvSpPr txBox="1"/>
          <p:nvPr/>
        </p:nvSpPr>
        <p:spPr>
          <a:xfrm>
            <a:off x="6710665" y="2320852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52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구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CB6E92C-CCE1-42AF-894D-06A4ED1D957C}"/>
              </a:ext>
            </a:extLst>
          </p:cNvPr>
          <p:cNvSpPr txBox="1"/>
          <p:nvPr/>
        </p:nvSpPr>
        <p:spPr>
          <a:xfrm>
            <a:off x="9348613" y="2320715"/>
            <a:ext cx="2863516" cy="2215991"/>
          </a:xfrm>
          <a:prstGeom prst="rect">
            <a:avLst/>
          </a:prstGeom>
          <a:noFill/>
          <a:ln>
            <a:noFill/>
          </a:ln>
          <a:effectLst>
            <a:outerShdw dist="152400" dir="5400000" algn="ctr" rotWithShape="0">
              <a:schemeClr val="tx1"/>
            </a:outerShdw>
          </a:effectLst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ln w="76200">
                  <a:solidFill>
                    <a:schemeClr val="bg1"/>
                  </a:solidFill>
                </a:ln>
                <a:noFill/>
                <a:effectLst>
                  <a:outerShdw blurRad="190500" dir="5400000" algn="ctr" rotWithShape="0">
                    <a:srgbClr val="FFFF00">
                      <a:alpha val="42745"/>
                    </a:srgbClr>
                  </a:outerShdw>
                </a:effectLst>
              </a:rPr>
              <a:t>우</a:t>
            </a:r>
            <a:endParaRPr lang="en-US" sz="13800" b="1" dirty="0">
              <a:ln w="76200">
                <a:solidFill>
                  <a:schemeClr val="bg1"/>
                </a:solidFill>
              </a:ln>
              <a:noFill/>
              <a:effectLst>
                <a:outerShdw blurRad="190500" dir="5400000" algn="ctr" rotWithShape="0">
                  <a:srgbClr val="FFFF00">
                    <a:alpha val="42745"/>
                  </a:srgbClr>
                </a:outerShdw>
              </a:effectLst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48883F7-4A24-4973-8148-94D792088BD5}"/>
              </a:ext>
            </a:extLst>
          </p:cNvPr>
          <p:cNvSpPr txBox="1"/>
          <p:nvPr/>
        </p:nvSpPr>
        <p:spPr>
          <a:xfrm>
            <a:off x="300251" y="0"/>
            <a:ext cx="43809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두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568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5" grpId="0"/>
      <p:bldP spid="48" grpId="0"/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부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074" name="Picture 2" descr="What Are the Different Types of Spicy Tofu Foods?">
            <a:extLst>
              <a:ext uri="{FF2B5EF4-FFF2-40B4-BE49-F238E27FC236}">
                <a16:creationId xmlns:a16="http://schemas.microsoft.com/office/drawing/2014/main" id="{E4A078B1-D7EB-4B57-AF87-EE7C455049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7722" r="4295" b="9807"/>
          <a:stretch/>
        </p:blipFill>
        <p:spPr bwMode="auto">
          <a:xfrm>
            <a:off x="4652211" y="593558"/>
            <a:ext cx="290362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5FBB93-6087-443F-85C5-B837086EC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4147" y="0"/>
            <a:ext cx="4663705" cy="6182943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CB2C42-B062-4B69-84CC-F4501EC87C96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1540A9A-DADB-4CDF-9B94-3ADF32AA1287}"/>
              </a:ext>
            </a:extLst>
          </p:cNvPr>
          <p:cNvSpPr/>
          <p:nvPr/>
        </p:nvSpPr>
        <p:spPr>
          <a:xfrm>
            <a:off x="4381377" y="2085897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446300-3B6F-4CDC-8120-A454DF553D99}"/>
              </a:ext>
            </a:extLst>
          </p:cNvPr>
          <p:cNvSpPr/>
          <p:nvPr/>
        </p:nvSpPr>
        <p:spPr>
          <a:xfrm>
            <a:off x="5368733" y="2083559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0FE80A4-AF21-43BF-955F-06B2BE555BF2}"/>
              </a:ext>
            </a:extLst>
          </p:cNvPr>
          <p:cNvSpPr/>
          <p:nvPr/>
        </p:nvSpPr>
        <p:spPr>
          <a:xfrm>
            <a:off x="6333195" y="2083560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E4E5BF1-DBBE-444E-BD1A-15131A701238}"/>
              </a:ext>
            </a:extLst>
          </p:cNvPr>
          <p:cNvSpPr/>
          <p:nvPr/>
        </p:nvSpPr>
        <p:spPr>
          <a:xfrm>
            <a:off x="7297657" y="2083560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78CE03-EFB0-46B3-8491-3AC5A9B2983D}"/>
              </a:ext>
            </a:extLst>
          </p:cNvPr>
          <p:cNvSpPr/>
          <p:nvPr/>
        </p:nvSpPr>
        <p:spPr>
          <a:xfrm>
            <a:off x="4867991" y="3203767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37998B6-F01D-432D-B3CB-E0E3C9B710F2}"/>
              </a:ext>
            </a:extLst>
          </p:cNvPr>
          <p:cNvSpPr/>
          <p:nvPr/>
        </p:nvSpPr>
        <p:spPr>
          <a:xfrm>
            <a:off x="6827017" y="3203767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부</a:t>
            </a:r>
            <a:endParaRPr lang="en-US" sz="5400" dirty="0"/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FD56CA13-C74E-4317-9998-1291A9E468AA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42A1A96-B16E-4E46-99FE-6EEA7C49DA7D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DFB6806-8864-467B-8312-DDEA5223F241}"/>
              </a:ext>
            </a:extLst>
          </p:cNvPr>
          <p:cNvSpPr/>
          <p:nvPr/>
        </p:nvSpPr>
        <p:spPr>
          <a:xfrm>
            <a:off x="4239554" y="521989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2358D92-7446-4A00-8118-7561F3C9E17F}"/>
              </a:ext>
            </a:extLst>
          </p:cNvPr>
          <p:cNvSpPr/>
          <p:nvPr/>
        </p:nvSpPr>
        <p:spPr>
          <a:xfrm>
            <a:off x="5299551" y="521989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D096C5D-66FF-4DEF-A68A-5DD91FCCEB0D}"/>
              </a:ext>
            </a:extLst>
          </p:cNvPr>
          <p:cNvSpPr/>
          <p:nvPr/>
        </p:nvSpPr>
        <p:spPr>
          <a:xfrm>
            <a:off x="6729850" y="521989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EC8FE35-E9A4-4F87-8641-6122FC0971FD}"/>
              </a:ext>
            </a:extLst>
          </p:cNvPr>
          <p:cNvSpPr/>
          <p:nvPr/>
        </p:nvSpPr>
        <p:spPr>
          <a:xfrm>
            <a:off x="7227132" y="521989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2" grpId="0"/>
      <p:bldP spid="33" grpId="0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두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EB6CA51B-7458-4838-9AB4-B285783CF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1204797"/>
            <a:ext cx="2286001" cy="144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279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9D1ED8-3DF6-4D89-B517-3D5045E7D0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880" y="0"/>
            <a:ext cx="4760240" cy="6182943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F5F004DF-2638-4AFE-8AA2-BA84863A7A55}"/>
              </a:ext>
            </a:extLst>
          </p:cNvPr>
          <p:cNvSpPr/>
          <p:nvPr/>
        </p:nvSpPr>
        <p:spPr>
          <a:xfrm>
            <a:off x="1829296" y="191764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87808AC-5EE7-4367-8513-A2EDE67E9115}"/>
              </a:ext>
            </a:extLst>
          </p:cNvPr>
          <p:cNvSpPr/>
          <p:nvPr/>
        </p:nvSpPr>
        <p:spPr>
          <a:xfrm>
            <a:off x="4389694" y="191764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2B0D097-19EB-489D-99E5-E7D31C15BAFE}"/>
              </a:ext>
            </a:extLst>
          </p:cNvPr>
          <p:cNvSpPr/>
          <p:nvPr/>
        </p:nvSpPr>
        <p:spPr>
          <a:xfrm>
            <a:off x="5328783" y="191764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54C3648-FAB3-4424-8683-BF37EBD6AADC}"/>
              </a:ext>
            </a:extLst>
          </p:cNvPr>
          <p:cNvSpPr/>
          <p:nvPr/>
        </p:nvSpPr>
        <p:spPr>
          <a:xfrm>
            <a:off x="6390576" y="1922322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D38A30-5512-46D3-A802-56A1558EA6B5}"/>
              </a:ext>
            </a:extLst>
          </p:cNvPr>
          <p:cNvSpPr/>
          <p:nvPr/>
        </p:nvSpPr>
        <p:spPr>
          <a:xfrm>
            <a:off x="7329665" y="1917648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36" name="Speech Bubble: Rectangle with Corners Rounded 35">
            <a:extLst>
              <a:ext uri="{FF2B5EF4-FFF2-40B4-BE49-F238E27FC236}">
                <a16:creationId xmlns:a16="http://schemas.microsoft.com/office/drawing/2014/main" id="{64AFAFDE-D2D0-47ED-84AE-A13216A91380}"/>
              </a:ext>
            </a:extLst>
          </p:cNvPr>
          <p:cNvSpPr/>
          <p:nvPr/>
        </p:nvSpPr>
        <p:spPr>
          <a:xfrm>
            <a:off x="1829296" y="300187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37D77B2-AABF-4FDB-9862-D6BD395D66B6}"/>
              </a:ext>
            </a:extLst>
          </p:cNvPr>
          <p:cNvSpPr/>
          <p:nvPr/>
        </p:nvSpPr>
        <p:spPr>
          <a:xfrm>
            <a:off x="4753976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E069EB6-6E37-41F2-AA73-03D0CFD8B936}"/>
              </a:ext>
            </a:extLst>
          </p:cNvPr>
          <p:cNvSpPr/>
          <p:nvPr/>
        </p:nvSpPr>
        <p:spPr>
          <a:xfrm>
            <a:off x="6880650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AC247F29-77D6-49D2-A36E-CF0C7C1F8442}"/>
              </a:ext>
            </a:extLst>
          </p:cNvPr>
          <p:cNvSpPr/>
          <p:nvPr/>
        </p:nvSpPr>
        <p:spPr>
          <a:xfrm>
            <a:off x="335610" y="50987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10C1942-C279-4D08-906B-7660E22578D5}"/>
              </a:ext>
            </a:extLst>
          </p:cNvPr>
          <p:cNvSpPr/>
          <p:nvPr/>
        </p:nvSpPr>
        <p:spPr>
          <a:xfrm>
            <a:off x="4238266" y="514144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E9B76BA-6433-4E85-9684-AF8EADF4DD9B}"/>
              </a:ext>
            </a:extLst>
          </p:cNvPr>
          <p:cNvSpPr/>
          <p:nvPr/>
        </p:nvSpPr>
        <p:spPr>
          <a:xfrm>
            <a:off x="4830204" y="514144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A2A21D97-D5F5-403F-AED0-2C99F6F048D0}"/>
              </a:ext>
            </a:extLst>
          </p:cNvPr>
          <p:cNvSpPr/>
          <p:nvPr/>
        </p:nvSpPr>
        <p:spPr>
          <a:xfrm>
            <a:off x="5301042" y="514144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C9F4CBE-D2DD-495C-8A8E-004C03BFE6A6}"/>
              </a:ext>
            </a:extLst>
          </p:cNvPr>
          <p:cNvSpPr/>
          <p:nvPr/>
        </p:nvSpPr>
        <p:spPr>
          <a:xfrm>
            <a:off x="6777011" y="514144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B1125E3-0E76-4404-ADC4-4AD10C8B3BC1}"/>
              </a:ext>
            </a:extLst>
          </p:cNvPr>
          <p:cNvSpPr/>
          <p:nvPr/>
        </p:nvSpPr>
        <p:spPr>
          <a:xfrm>
            <a:off x="7277464" y="514144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930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2" grpId="0"/>
      <p:bldP spid="33" grpId="0"/>
      <p:bldP spid="34" grpId="0"/>
      <p:bldP spid="35" grpId="0"/>
      <p:bldP spid="36" grpId="0" animBg="1"/>
      <p:bldP spid="37" grpId="0"/>
      <p:bldP spid="38" grpId="0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39D16FF-EE4D-4DBB-BE23-079210011E5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6B1DB8-C8EB-4C17-B400-997696AB9B38}"/>
              </a:ext>
            </a:extLst>
          </p:cNvPr>
          <p:cNvSpPr txBox="1"/>
          <p:nvPr/>
        </p:nvSpPr>
        <p:spPr>
          <a:xfrm>
            <a:off x="0" y="0"/>
            <a:ext cx="3529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신발의 여러 이름을 배워요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4098" name="Picture 2" descr="Sneaker Tennis Shoes Clipart Black And White - Clipart Running ">
            <a:extLst>
              <a:ext uri="{FF2B5EF4-FFF2-40B4-BE49-F238E27FC236}">
                <a16:creationId xmlns:a16="http://schemas.microsoft.com/office/drawing/2014/main" id="{EB795C56-4AA0-41CD-9F39-E36BC8CFB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67" b="90558" l="7273" r="92841">
                        <a14:foregroundMark x1="7273" y1="49642" x2="7273" y2="49642"/>
                        <a14:foregroundMark x1="10000" y1="44206" x2="10000" y2="44206"/>
                        <a14:foregroundMark x1="50568" y1="8441" x2="50568" y2="8441"/>
                        <a14:foregroundMark x1="50568" y1="6867" x2="50568" y2="6867"/>
                        <a14:foregroundMark x1="92841" y1="41917" x2="92841" y2="41917"/>
                        <a14:foregroundMark x1="91477" y1="34621" x2="91477" y2="34621"/>
                        <a14:foregroundMark x1="65114" y1="90558" x2="65114" y2="90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427" y="948878"/>
            <a:ext cx="1790700" cy="142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27640C-3073-42E5-9E3B-27D1A36E6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8075" y="948878"/>
            <a:ext cx="2205180" cy="1297906"/>
          </a:xfrm>
          <a:prstGeom prst="rect">
            <a:avLst/>
          </a:prstGeom>
        </p:spPr>
      </p:pic>
      <p:pic>
        <p:nvPicPr>
          <p:cNvPr id="4102" name="Picture 6" descr="Rain boots.">
            <a:extLst>
              <a:ext uri="{FF2B5EF4-FFF2-40B4-BE49-F238E27FC236}">
                <a16:creationId xmlns:a16="http://schemas.microsoft.com/office/drawing/2014/main" id="{DCBE28A5-CC46-4938-9B20-998EB3C0A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8203" y="1064615"/>
            <a:ext cx="1403434" cy="114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7418F2-F7DD-40B1-9B77-F7AAEACE10D6}"/>
              </a:ext>
            </a:extLst>
          </p:cNvPr>
          <p:cNvSpPr txBox="1"/>
          <p:nvPr/>
        </p:nvSpPr>
        <p:spPr>
          <a:xfrm>
            <a:off x="797232" y="3610780"/>
            <a:ext cx="2775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000" dirty="0"/>
              <a:t>운동화</a:t>
            </a:r>
            <a:endParaRPr lang="en-US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2DF308-223F-4526-8BF6-8DA583243684}"/>
              </a:ext>
            </a:extLst>
          </p:cNvPr>
          <p:cNvSpPr txBox="1"/>
          <p:nvPr/>
        </p:nvSpPr>
        <p:spPr>
          <a:xfrm>
            <a:off x="4708358" y="3610780"/>
            <a:ext cx="2775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구두</a:t>
            </a:r>
            <a:endParaRPr lang="en-US" sz="6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93787A-5888-4EFC-A252-3AFC7DC5C45A}"/>
              </a:ext>
            </a:extLst>
          </p:cNvPr>
          <p:cNvSpPr txBox="1"/>
          <p:nvPr/>
        </p:nvSpPr>
        <p:spPr>
          <a:xfrm>
            <a:off x="8112278" y="3610780"/>
            <a:ext cx="2775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장화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340061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238A739-BDBD-4C23-8A95-D3DE65747267}"/>
              </a:ext>
            </a:extLst>
          </p:cNvPr>
          <p:cNvGrpSpPr/>
          <p:nvPr/>
        </p:nvGrpSpPr>
        <p:grpSpPr>
          <a:xfrm>
            <a:off x="3043237" y="0"/>
            <a:ext cx="6105525" cy="6143625"/>
            <a:chOff x="-108660" y="64818"/>
            <a:chExt cx="6105525" cy="614362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675C8C0-AB99-4302-8AD9-249D7302135C}"/>
                </a:ext>
              </a:extLst>
            </p:cNvPr>
            <p:cNvSpPr/>
            <p:nvPr/>
          </p:nvSpPr>
          <p:spPr>
            <a:xfrm>
              <a:off x="983375" y="16359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5AB488C-4DE5-42AC-A1CB-210B12ED2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08660" y="64818"/>
              <a:ext cx="6105525" cy="6143625"/>
            </a:xfrm>
            <a:prstGeom prst="rect">
              <a:avLst/>
            </a:prstGeom>
          </p:spPr>
        </p:pic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E19B9C1F-B255-47F1-BEA9-F9B35CEEDD00}"/>
                </a:ext>
              </a:extLst>
            </p:cNvPr>
            <p:cNvSpPr/>
            <p:nvPr/>
          </p:nvSpPr>
          <p:spPr>
            <a:xfrm>
              <a:off x="1214917" y="14184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A7EBBB-12A8-4A0F-B284-D4056937C4F3}"/>
                </a:ext>
              </a:extLst>
            </p:cNvPr>
            <p:cNvSpPr/>
            <p:nvPr/>
          </p:nvSpPr>
          <p:spPr>
            <a:xfrm>
              <a:off x="789634" y="1205818"/>
              <a:ext cx="2495547" cy="3125752"/>
            </a:xfrm>
            <a:prstGeom prst="rect">
              <a:avLst/>
            </a:prstGeom>
            <a:solidFill>
              <a:srgbClr val="00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0444E-1E77-4F2A-A629-6FD7560CAEF2}"/>
                </a:ext>
              </a:extLst>
            </p:cNvPr>
            <p:cNvSpPr/>
            <p:nvPr/>
          </p:nvSpPr>
          <p:spPr>
            <a:xfrm>
              <a:off x="3355280" y="1205818"/>
              <a:ext cx="1553604" cy="3125752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86E06A7-EC53-46C3-BEDC-312D23D216D1}"/>
                </a:ext>
              </a:extLst>
            </p:cNvPr>
            <p:cNvSpPr/>
            <p:nvPr/>
          </p:nvSpPr>
          <p:spPr>
            <a:xfrm>
              <a:off x="789632" y="4387850"/>
              <a:ext cx="2495549" cy="1051701"/>
            </a:xfrm>
            <a:prstGeom prst="rect">
              <a:avLst/>
            </a:prstGeom>
            <a:solidFill>
              <a:srgbClr val="FA9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D1D5A8F-5A1B-496D-9630-E63F92E8AE66}"/>
                </a:ext>
              </a:extLst>
            </p:cNvPr>
            <p:cNvSpPr/>
            <p:nvPr/>
          </p:nvSpPr>
          <p:spPr>
            <a:xfrm>
              <a:off x="789631" y="5439550"/>
              <a:ext cx="4121582" cy="69577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79BF7DD-050C-4BC3-AE7E-62FB0BE3D83F}"/>
              </a:ext>
            </a:extLst>
          </p:cNvPr>
          <p:cNvGrpSpPr/>
          <p:nvPr/>
        </p:nvGrpSpPr>
        <p:grpSpPr>
          <a:xfrm>
            <a:off x="8040000" y="439200"/>
            <a:ext cx="1872000" cy="1764000"/>
            <a:chOff x="8040000" y="439200"/>
            <a:chExt cx="1872000" cy="176400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B78A8066-4EEE-4448-9ADC-EF49514B14C3}"/>
                </a:ext>
              </a:extLst>
            </p:cNvPr>
            <p:cNvSpPr/>
            <p:nvPr/>
          </p:nvSpPr>
          <p:spPr>
            <a:xfrm>
              <a:off x="8040000" y="4392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5" name="Picture 4" descr="A close up of a map&#10;&#10;Description automatically generated">
              <a:extLst>
                <a:ext uri="{FF2B5EF4-FFF2-40B4-BE49-F238E27FC236}">
                  <a16:creationId xmlns:a16="http://schemas.microsoft.com/office/drawing/2014/main" id="{4B8234E7-2514-4032-9815-612183C0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68367" y="714375"/>
              <a:ext cx="1281334" cy="131487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7EE688-E85D-4C90-A7B0-E924D86EE90C}"/>
              </a:ext>
            </a:extLst>
          </p:cNvPr>
          <p:cNvGrpSpPr/>
          <p:nvPr/>
        </p:nvGrpSpPr>
        <p:grpSpPr>
          <a:xfrm>
            <a:off x="8472472" y="2547000"/>
            <a:ext cx="1667331" cy="1497043"/>
            <a:chOff x="8472472" y="2547000"/>
            <a:chExt cx="1872000" cy="1764000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4D6994CF-C992-4850-9C82-B4E48390FC8F}"/>
                </a:ext>
              </a:extLst>
            </p:cNvPr>
            <p:cNvSpPr/>
            <p:nvPr/>
          </p:nvSpPr>
          <p:spPr>
            <a:xfrm>
              <a:off x="8472472" y="2547000"/>
              <a:ext cx="1872000" cy="1764000"/>
            </a:xfrm>
            <a:prstGeom prst="wedgeRoundRectCallout">
              <a:avLst>
                <a:gd name="adj1" fmla="val -68960"/>
                <a:gd name="adj2" fmla="val 13346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6" name="Picture 15" descr="A picture containing sitting, table, blue, phone&#10;&#10;Description automatically generated">
              <a:extLst>
                <a:ext uri="{FF2B5EF4-FFF2-40B4-BE49-F238E27FC236}">
                  <a16:creationId xmlns:a16="http://schemas.microsoft.com/office/drawing/2014/main" id="{A0EDBCB5-EEBF-4B1F-86E6-1B84098E68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99547" y="2850383"/>
              <a:ext cx="1500253" cy="115723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6707F95-1129-48EF-B674-A24F64BE96AC}"/>
              </a:ext>
            </a:extLst>
          </p:cNvPr>
          <p:cNvGrpSpPr/>
          <p:nvPr/>
        </p:nvGrpSpPr>
        <p:grpSpPr>
          <a:xfrm>
            <a:off x="8740392" y="4380291"/>
            <a:ext cx="2060958" cy="1568989"/>
            <a:chOff x="8740392" y="4380291"/>
            <a:chExt cx="2060958" cy="1568989"/>
          </a:xfrm>
        </p:grpSpPr>
        <p:sp>
          <p:nvSpPr>
            <p:cNvPr id="38" name="Speech Bubble: Rectangle with Corners Rounded 37">
              <a:extLst>
                <a:ext uri="{FF2B5EF4-FFF2-40B4-BE49-F238E27FC236}">
                  <a16:creationId xmlns:a16="http://schemas.microsoft.com/office/drawing/2014/main" id="{35FBA90D-D11D-4504-995E-E8DE83574326}"/>
                </a:ext>
              </a:extLst>
            </p:cNvPr>
            <p:cNvSpPr/>
            <p:nvPr/>
          </p:nvSpPr>
          <p:spPr>
            <a:xfrm>
              <a:off x="8740392" y="4380291"/>
              <a:ext cx="2060958" cy="1568989"/>
            </a:xfrm>
            <a:prstGeom prst="wedgeRoundRectCallout">
              <a:avLst>
                <a:gd name="adj1" fmla="val -73841"/>
                <a:gd name="adj2" fmla="val -229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19" name="Picture 18" descr="A close up of a banana&#10;&#10;Description automatically generated">
              <a:extLst>
                <a:ext uri="{FF2B5EF4-FFF2-40B4-BE49-F238E27FC236}">
                  <a16:creationId xmlns:a16="http://schemas.microsoft.com/office/drawing/2014/main" id="{E6F0EC33-837B-4CA2-9BBE-23D2CBB31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4461" y="4540162"/>
              <a:ext cx="1577359" cy="1249246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CAB324A-49E1-4F3D-A73C-60180C079CDB}"/>
              </a:ext>
            </a:extLst>
          </p:cNvPr>
          <p:cNvGrpSpPr/>
          <p:nvPr/>
        </p:nvGrpSpPr>
        <p:grpSpPr>
          <a:xfrm>
            <a:off x="1682795" y="4433312"/>
            <a:ext cx="2117599" cy="1440160"/>
            <a:chOff x="1682795" y="4433312"/>
            <a:chExt cx="2117599" cy="1440160"/>
          </a:xfrm>
        </p:grpSpPr>
        <p:sp>
          <p:nvSpPr>
            <p:cNvPr id="39" name="Speech Bubble: Rectangle with Corners Rounded 38">
              <a:extLst>
                <a:ext uri="{FF2B5EF4-FFF2-40B4-BE49-F238E27FC236}">
                  <a16:creationId xmlns:a16="http://schemas.microsoft.com/office/drawing/2014/main" id="{75657E5A-E580-4B2C-B930-001E6F38F565}"/>
                </a:ext>
              </a:extLst>
            </p:cNvPr>
            <p:cNvSpPr/>
            <p:nvPr/>
          </p:nvSpPr>
          <p:spPr>
            <a:xfrm>
              <a:off x="1682795" y="4433312"/>
              <a:ext cx="2117599" cy="1440160"/>
            </a:xfrm>
            <a:prstGeom prst="wedgeRoundRectCallout">
              <a:avLst>
                <a:gd name="adj1" fmla="val 25504"/>
                <a:gd name="adj2" fmla="val -68060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23" name="Picture 22" descr="A picture containing animal, drawing&#10;&#10;Description automatically generated">
              <a:extLst>
                <a:ext uri="{FF2B5EF4-FFF2-40B4-BE49-F238E27FC236}">
                  <a16:creationId xmlns:a16="http://schemas.microsoft.com/office/drawing/2014/main" id="{6F3A96EF-FB42-4BFF-B22D-8EC37CE091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52" y="4490527"/>
              <a:ext cx="1554794" cy="1330563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EC41B62-EF3C-481E-A731-38059A2E5B38}"/>
              </a:ext>
            </a:extLst>
          </p:cNvPr>
          <p:cNvGrpSpPr/>
          <p:nvPr/>
        </p:nvGrpSpPr>
        <p:grpSpPr>
          <a:xfrm>
            <a:off x="1485971" y="2280426"/>
            <a:ext cx="1872000" cy="1764000"/>
            <a:chOff x="1809817" y="1710555"/>
            <a:chExt cx="1872000" cy="176400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ACC2B7F-976F-4CF2-8478-F2D3F952E56E}"/>
                </a:ext>
              </a:extLst>
            </p:cNvPr>
            <p:cNvSpPr/>
            <p:nvPr/>
          </p:nvSpPr>
          <p:spPr>
            <a:xfrm>
              <a:off x="1809817" y="1710555"/>
              <a:ext cx="1872000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3" name="Picture 42" descr="A picture containing clock&#10;&#10;Description automatically generated">
              <a:extLst>
                <a:ext uri="{FF2B5EF4-FFF2-40B4-BE49-F238E27FC236}">
                  <a16:creationId xmlns:a16="http://schemas.microsoft.com/office/drawing/2014/main" id="{287CFB2F-055F-4B61-9A83-807F8950C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0661" y="2009318"/>
              <a:ext cx="1662163" cy="92720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050B1AE-3F78-4206-B23C-79DCE063A965}"/>
              </a:ext>
            </a:extLst>
          </p:cNvPr>
          <p:cNvGrpSpPr/>
          <p:nvPr/>
        </p:nvGrpSpPr>
        <p:grpSpPr>
          <a:xfrm>
            <a:off x="549833" y="610478"/>
            <a:ext cx="1862031" cy="1764000"/>
            <a:chOff x="148249" y="744315"/>
            <a:chExt cx="1862031" cy="1764000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5D9BD7C6-7EAE-43DB-910F-9C090050F14B}"/>
                </a:ext>
              </a:extLst>
            </p:cNvPr>
            <p:cNvSpPr/>
            <p:nvPr/>
          </p:nvSpPr>
          <p:spPr>
            <a:xfrm>
              <a:off x="148249" y="744315"/>
              <a:ext cx="1862031" cy="1764000"/>
            </a:xfrm>
            <a:prstGeom prst="wedgeRoundRectCallout">
              <a:avLst>
                <a:gd name="adj1" fmla="val 72356"/>
                <a:gd name="adj2" fmla="val -27613"/>
                <a:gd name="adj3" fmla="val 16667"/>
              </a:avLst>
            </a:prstGeom>
            <a:solidFill>
              <a:schemeClr val="bg1"/>
            </a:solidFill>
            <a:ln w="76200">
              <a:noFill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3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algn="ctr">
                <a:defRPr/>
              </a:pPr>
              <a:endParaRPr lang="ko-KR" altLang="en-US"/>
            </a:p>
          </p:txBody>
        </p:sp>
        <p:pic>
          <p:nvPicPr>
            <p:cNvPr id="46" name="Picture 45" descr="A close up of a basket&#10;&#10;Description automatically generated">
              <a:extLst>
                <a:ext uri="{FF2B5EF4-FFF2-40B4-BE49-F238E27FC236}">
                  <a16:creationId xmlns:a16="http://schemas.microsoft.com/office/drawing/2014/main" id="{9941D99D-B14D-4F0C-9E92-5CBDF5C4D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1411" y="773101"/>
              <a:ext cx="1187162" cy="1468007"/>
            </a:xfrm>
            <a:prstGeom prst="rect">
              <a:avLst/>
            </a:prstGeom>
          </p:spPr>
        </p:pic>
      </p:grpSp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50D74BF2-2D6C-4C0C-8398-6FDB22B3F9B3}"/>
              </a:ext>
            </a:extLst>
          </p:cNvPr>
          <p:cNvSpPr/>
          <p:nvPr/>
        </p:nvSpPr>
        <p:spPr>
          <a:xfrm>
            <a:off x="8032928" y="432100"/>
            <a:ext cx="1879072" cy="1764000"/>
          </a:xfrm>
          <a:prstGeom prst="wedgeRoundRectCallout">
            <a:avLst>
              <a:gd name="adj1" fmla="val -68960"/>
              <a:gd name="adj2" fmla="val 13346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6" name="Speech Bubble: Rectangle with Corners Rounded 55">
            <a:extLst>
              <a:ext uri="{FF2B5EF4-FFF2-40B4-BE49-F238E27FC236}">
                <a16:creationId xmlns:a16="http://schemas.microsoft.com/office/drawing/2014/main" id="{932FB098-2AAD-46DE-805A-432AA5AE638A}"/>
              </a:ext>
            </a:extLst>
          </p:cNvPr>
          <p:cNvSpPr/>
          <p:nvPr/>
        </p:nvSpPr>
        <p:spPr>
          <a:xfrm>
            <a:off x="8477657" y="2539448"/>
            <a:ext cx="1662145" cy="1497043"/>
          </a:xfrm>
          <a:prstGeom prst="wedgeRoundRectCallout">
            <a:avLst>
              <a:gd name="adj1" fmla="val -70106"/>
              <a:gd name="adj2" fmla="val 17164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7" name="Speech Bubble: Rectangle with Corners Rounded 56">
            <a:extLst>
              <a:ext uri="{FF2B5EF4-FFF2-40B4-BE49-F238E27FC236}">
                <a16:creationId xmlns:a16="http://schemas.microsoft.com/office/drawing/2014/main" id="{78411AB6-1462-4B3D-87F0-5AAAFDDD9749}"/>
              </a:ext>
            </a:extLst>
          </p:cNvPr>
          <p:cNvSpPr/>
          <p:nvPr/>
        </p:nvSpPr>
        <p:spPr>
          <a:xfrm>
            <a:off x="8707974" y="4301513"/>
            <a:ext cx="2125794" cy="1763999"/>
          </a:xfrm>
          <a:prstGeom prst="wedgeRoundRectCallout">
            <a:avLst>
              <a:gd name="adj1" fmla="val -76218"/>
              <a:gd name="adj2" fmla="val -20798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</a:t>
            </a:r>
          </a:p>
        </p:txBody>
      </p:sp>
      <p:sp>
        <p:nvSpPr>
          <p:cNvPr id="58" name="Speech Bubble: Rectangle with Corners Rounded 57">
            <a:extLst>
              <a:ext uri="{FF2B5EF4-FFF2-40B4-BE49-F238E27FC236}">
                <a16:creationId xmlns:a16="http://schemas.microsoft.com/office/drawing/2014/main" id="{743D8CB7-942B-460F-AC8C-9C392E257A7A}"/>
              </a:ext>
            </a:extLst>
          </p:cNvPr>
          <p:cNvSpPr/>
          <p:nvPr/>
        </p:nvSpPr>
        <p:spPr>
          <a:xfrm>
            <a:off x="1514462" y="4431185"/>
            <a:ext cx="2334559" cy="1440160"/>
          </a:xfrm>
          <a:prstGeom prst="wedgeRoundRectCallout">
            <a:avLst>
              <a:gd name="adj1" fmla="val 25504"/>
              <a:gd name="adj2" fmla="val -68060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너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B8472FEE-3671-421B-8E09-934B2B6262F5}"/>
              </a:ext>
            </a:extLst>
          </p:cNvPr>
          <p:cNvSpPr/>
          <p:nvPr/>
        </p:nvSpPr>
        <p:spPr>
          <a:xfrm>
            <a:off x="1491650" y="2279960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누</a:t>
            </a:r>
          </a:p>
        </p:txBody>
      </p:sp>
      <p:sp>
        <p:nvSpPr>
          <p:cNvPr id="60" name="Speech Bubble: Rectangle with Corners Rounded 59">
            <a:extLst>
              <a:ext uri="{FF2B5EF4-FFF2-40B4-BE49-F238E27FC236}">
                <a16:creationId xmlns:a16="http://schemas.microsoft.com/office/drawing/2014/main" id="{A0B18BA0-4377-484D-B5A3-99121E23B211}"/>
              </a:ext>
            </a:extLst>
          </p:cNvPr>
          <p:cNvSpPr/>
          <p:nvPr/>
        </p:nvSpPr>
        <p:spPr>
          <a:xfrm>
            <a:off x="552114" y="610478"/>
            <a:ext cx="1879072" cy="1764000"/>
          </a:xfrm>
          <a:prstGeom prst="wedgeRoundRectCallout">
            <a:avLst>
              <a:gd name="adj1" fmla="val 72356"/>
              <a:gd name="adj2" fmla="val -2761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8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경기천년제목OTF Medium"/>
                <a:ea typeface="경기천년제목OTF Medium"/>
              </a:rPr>
              <a:t>니</a:t>
            </a:r>
          </a:p>
        </p:txBody>
      </p:sp>
    </p:spTree>
    <p:extLst>
      <p:ext uri="{BB962C8B-B14F-4D97-AF65-F5344CB8AC3E}">
        <p14:creationId xmlns:p14="http://schemas.microsoft.com/office/powerpoint/2010/main" val="9491341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ㄷ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048000" y="2010661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800" dirty="0">
                <a:latin typeface="+mn-ea"/>
              </a:rPr>
              <a:t>디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060104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ㄷ</a:t>
            </a:r>
            <a:r>
              <a:rPr lang="en-US" altLang="ko-KR" sz="2800" b="1" dirty="0"/>
              <a:t>(d)</a:t>
            </a:r>
            <a:endParaRPr lang="en-US" sz="28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162332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22388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F45801-C360-4486-8E09-91425069B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3519" y="356635"/>
            <a:ext cx="628552" cy="3516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12 0.0081 L 0.88359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animBg="1"/>
      <p:bldP spid="13" grpId="1" animBg="1"/>
      <p:bldP spid="14" grpId="0" animBg="1"/>
      <p:bldP spid="14" grpId="1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ㄷ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ㅣ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42374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디</a:t>
            </a:r>
          </a:p>
        </p:txBody>
      </p:sp>
      <p:sp>
        <p:nvSpPr>
          <p:cNvPr id="3" name="타원 2"/>
          <p:cNvSpPr/>
          <p:nvPr/>
        </p:nvSpPr>
        <p:spPr>
          <a:xfrm>
            <a:off x="2077934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디</a:t>
            </a:r>
          </a:p>
        </p:txBody>
      </p:sp>
      <p:sp>
        <p:nvSpPr>
          <p:cNvPr id="4" name="타원 3"/>
          <p:cNvSpPr/>
          <p:nvPr/>
        </p:nvSpPr>
        <p:spPr>
          <a:xfrm>
            <a:off x="4546895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디</a:t>
            </a:r>
          </a:p>
        </p:txBody>
      </p:sp>
      <p:sp>
        <p:nvSpPr>
          <p:cNvPr id="5" name="타원 4"/>
          <p:cNvSpPr/>
          <p:nvPr/>
        </p:nvSpPr>
        <p:spPr>
          <a:xfrm>
            <a:off x="7891655" y="1497168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디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ured blue background">
            <a:extLst>
              <a:ext uri="{FF2B5EF4-FFF2-40B4-BE49-F238E27FC236}">
                <a16:creationId xmlns:a16="http://schemas.microsoft.com/office/drawing/2014/main" id="{4C2D01DC-16F3-4EAD-B209-3B973EC3BE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 b="32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4" name="Graphic 13" descr="Hero Male">
            <a:extLst>
              <a:ext uri="{FF2B5EF4-FFF2-40B4-BE49-F238E27FC236}">
                <a16:creationId xmlns:a16="http://schemas.microsoft.com/office/drawing/2014/main" id="{2AE86FC3-6559-4695-94CF-F0FC0CEB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8988" y="3691718"/>
            <a:ext cx="2968390" cy="2968390"/>
          </a:xfrm>
          <a:prstGeom prst="rect">
            <a:avLst/>
          </a:prstGeom>
        </p:spPr>
      </p:pic>
      <p:pic>
        <p:nvPicPr>
          <p:cNvPr id="18" name="Graphic 17" descr="Hero Male">
            <a:extLst>
              <a:ext uri="{FF2B5EF4-FFF2-40B4-BE49-F238E27FC236}">
                <a16:creationId xmlns:a16="http://schemas.microsoft.com/office/drawing/2014/main" id="{20CDB400-953E-4673-A0AD-9199F3FE9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79712" y="3691718"/>
            <a:ext cx="2968390" cy="2968390"/>
          </a:xfrm>
          <a:prstGeom prst="rect">
            <a:avLst/>
          </a:prstGeom>
        </p:spPr>
      </p:pic>
      <p:pic>
        <p:nvPicPr>
          <p:cNvPr id="19" name="Graphic 18" descr="Hero Male">
            <a:extLst>
              <a:ext uri="{FF2B5EF4-FFF2-40B4-BE49-F238E27FC236}">
                <a16:creationId xmlns:a16="http://schemas.microsoft.com/office/drawing/2014/main" id="{FA7C1AFA-18D5-480A-AC8D-D221A55F42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5073" y="3691718"/>
            <a:ext cx="2968390" cy="29683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E00E2ED-EE40-4666-A3D0-E8892F483D54}"/>
              </a:ext>
            </a:extLst>
          </p:cNvPr>
          <p:cNvSpPr txBox="1"/>
          <p:nvPr/>
        </p:nvSpPr>
        <p:spPr>
          <a:xfrm>
            <a:off x="464024" y="4711889"/>
            <a:ext cx="587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FF6699"/>
                </a:solidFill>
              </a:rPr>
              <a:t>니</a:t>
            </a:r>
            <a:endParaRPr lang="en-US" sz="4400" dirty="0">
              <a:solidFill>
                <a:srgbClr val="FF6699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7D73346-AFF0-4F94-AFA1-56E1AB38D6C5}"/>
              </a:ext>
            </a:extLst>
          </p:cNvPr>
          <p:cNvGrpSpPr/>
          <p:nvPr/>
        </p:nvGrpSpPr>
        <p:grpSpPr>
          <a:xfrm>
            <a:off x="2214350" y="3691718"/>
            <a:ext cx="2968390" cy="2968390"/>
            <a:chOff x="2214350" y="3691718"/>
            <a:chExt cx="2968390" cy="2968390"/>
          </a:xfrm>
        </p:grpSpPr>
        <p:pic>
          <p:nvPicPr>
            <p:cNvPr id="17" name="Graphic 16" descr="Hero Male">
              <a:extLst>
                <a:ext uri="{FF2B5EF4-FFF2-40B4-BE49-F238E27FC236}">
                  <a16:creationId xmlns:a16="http://schemas.microsoft.com/office/drawing/2014/main" id="{A44C49E5-2CEB-4ADF-A060-B45C7984AF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214350" y="3691718"/>
              <a:ext cx="2968390" cy="296839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E6B792-0134-4419-8C28-FF3E483BA867}"/>
                </a:ext>
              </a:extLst>
            </p:cNvPr>
            <p:cNvSpPr txBox="1"/>
            <p:nvPr/>
          </p:nvSpPr>
          <p:spPr>
            <a:xfrm>
              <a:off x="2524836" y="4711889"/>
              <a:ext cx="7011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400" dirty="0">
                  <a:solidFill>
                    <a:srgbClr val="FFFF99"/>
                  </a:solidFill>
                </a:rPr>
                <a:t>디</a:t>
              </a:r>
              <a:endParaRPr lang="en-US" sz="4400" dirty="0">
                <a:solidFill>
                  <a:srgbClr val="FFFF99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C616B493-59F5-49D3-BAAD-AF41EE7924AD}"/>
              </a:ext>
            </a:extLst>
          </p:cNvPr>
          <p:cNvSpPr txBox="1"/>
          <p:nvPr/>
        </p:nvSpPr>
        <p:spPr>
          <a:xfrm>
            <a:off x="4599296" y="4701653"/>
            <a:ext cx="696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rgbClr val="66FFFF"/>
                </a:solidFill>
              </a:rPr>
              <a:t>이</a:t>
            </a:r>
            <a:endParaRPr lang="en-US" sz="4400" dirty="0">
              <a:solidFill>
                <a:srgbClr val="66FF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0F6A68-64B5-46F2-8555-05FA023878EC}"/>
              </a:ext>
            </a:extLst>
          </p:cNvPr>
          <p:cNvSpPr txBox="1"/>
          <p:nvPr/>
        </p:nvSpPr>
        <p:spPr>
          <a:xfrm>
            <a:off x="6632812" y="4711889"/>
            <a:ext cx="728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dirty="0">
                <a:solidFill>
                  <a:schemeClr val="accent4"/>
                </a:solidFill>
              </a:rPr>
              <a:t>기</a:t>
            </a:r>
            <a:endParaRPr lang="en-US" sz="4400" dirty="0">
              <a:solidFill>
                <a:schemeClr val="accent4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458AF1A-A269-48D7-A4D1-A13B379EAD79}"/>
              </a:ext>
            </a:extLst>
          </p:cNvPr>
          <p:cNvSpPr txBox="1"/>
          <p:nvPr/>
        </p:nvSpPr>
        <p:spPr>
          <a:xfrm>
            <a:off x="0" y="0"/>
            <a:ext cx="3439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디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47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7 L 0.75559 -1.0291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73" y="-5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모서리가 둥근 직사각형 5">
            <a:extLst>
              <a:ext uri="{FF2B5EF4-FFF2-40B4-BE49-F238E27FC236}">
                <a16:creationId xmlns:a16="http://schemas.microsoft.com/office/drawing/2014/main" id="{2A1DB637-8792-433A-9500-587A1E201170}"/>
              </a:ext>
            </a:extLst>
          </p:cNvPr>
          <p:cNvSpPr/>
          <p:nvPr/>
        </p:nvSpPr>
        <p:spPr>
          <a:xfrm>
            <a:off x="2059926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디</a:t>
            </a:r>
          </a:p>
        </p:txBody>
      </p:sp>
      <p:sp>
        <p:nvSpPr>
          <p:cNvPr id="10" name="모서리가 둥근 직사각형 7">
            <a:extLst>
              <a:ext uri="{FF2B5EF4-FFF2-40B4-BE49-F238E27FC236}">
                <a16:creationId xmlns:a16="http://schemas.microsoft.com/office/drawing/2014/main" id="{69DF4669-A00D-4747-A427-DAB1D8FBBA32}"/>
              </a:ext>
            </a:extLst>
          </p:cNvPr>
          <p:cNvSpPr/>
          <p:nvPr/>
        </p:nvSpPr>
        <p:spPr>
          <a:xfrm>
            <a:off x="8080195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디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7F417240-F9AC-4DD3-B3C9-E9A551F89784}"/>
              </a:ext>
            </a:extLst>
          </p:cNvPr>
          <p:cNvSpPr/>
          <p:nvPr/>
        </p:nvSpPr>
        <p:spPr>
          <a:xfrm>
            <a:off x="507006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비</a:t>
            </a:r>
          </a:p>
        </p:txBody>
      </p:sp>
      <p:pic>
        <p:nvPicPr>
          <p:cNvPr id="5122" name="Picture 2" descr="Clip art dvd">
            <a:extLst>
              <a:ext uri="{FF2B5EF4-FFF2-40B4-BE49-F238E27FC236}">
                <a16:creationId xmlns:a16="http://schemas.microsoft.com/office/drawing/2014/main" id="{5B00FCD5-3F74-4A71-9E26-23E50E37C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751" y="838200"/>
            <a:ext cx="2090497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AE5510-A080-4382-AA99-945B1CCCE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267" y="0"/>
            <a:ext cx="4679465" cy="6182943"/>
          </a:xfrm>
          <a:prstGeom prst="rect">
            <a:avLst/>
          </a:prstGeom>
          <a:ln w="12700">
            <a:solidFill>
              <a:srgbClr val="0066FF"/>
            </a:solidFill>
          </a:ln>
        </p:spPr>
      </p:pic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C87F50BA-4322-4EDB-B848-7989E4E195D8}"/>
              </a:ext>
            </a:extLst>
          </p:cNvPr>
          <p:cNvSpPr/>
          <p:nvPr/>
        </p:nvSpPr>
        <p:spPr>
          <a:xfrm>
            <a:off x="1921067" y="205446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9F6058-F6B4-4283-B5A7-CA6E38870E39}"/>
              </a:ext>
            </a:extLst>
          </p:cNvPr>
          <p:cNvSpPr/>
          <p:nvPr/>
        </p:nvSpPr>
        <p:spPr>
          <a:xfrm>
            <a:off x="4090722" y="1953721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190CA2-1C04-46D6-BA9E-D7066FE48B8F}"/>
              </a:ext>
            </a:extLst>
          </p:cNvPr>
          <p:cNvSpPr/>
          <p:nvPr/>
        </p:nvSpPr>
        <p:spPr>
          <a:xfrm>
            <a:off x="4747689" y="203292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ㅣ</a:t>
            </a:r>
            <a:endParaRPr lang="en-US" sz="5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5499BD-7739-4D4C-809A-E6895B0A46C5}"/>
              </a:ext>
            </a:extLst>
          </p:cNvPr>
          <p:cNvSpPr/>
          <p:nvPr/>
        </p:nvSpPr>
        <p:spPr>
          <a:xfrm>
            <a:off x="5444669" y="203292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279AE8-4CB1-4A46-985B-BB126F40A954}"/>
              </a:ext>
            </a:extLst>
          </p:cNvPr>
          <p:cNvSpPr/>
          <p:nvPr/>
        </p:nvSpPr>
        <p:spPr>
          <a:xfrm>
            <a:off x="6213893" y="203292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212813-4EB2-49E7-BB6F-3D31B8DD9AFE}"/>
              </a:ext>
            </a:extLst>
          </p:cNvPr>
          <p:cNvSpPr/>
          <p:nvPr/>
        </p:nvSpPr>
        <p:spPr>
          <a:xfrm>
            <a:off x="6910873" y="1953721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ㄷ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54F63DE-6EC4-4CF8-BCBB-BF0721D076B8}"/>
              </a:ext>
            </a:extLst>
          </p:cNvPr>
          <p:cNvSpPr/>
          <p:nvPr/>
        </p:nvSpPr>
        <p:spPr>
          <a:xfrm>
            <a:off x="7691882" y="1999685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41CDF1-47E0-42BF-B145-0B111C7EC93F}"/>
              </a:ext>
            </a:extLst>
          </p:cNvPr>
          <p:cNvSpPr/>
          <p:nvPr/>
        </p:nvSpPr>
        <p:spPr>
          <a:xfrm>
            <a:off x="4497280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디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1E65C1F-BDF3-4B3D-9442-AABD05F75BDC}"/>
              </a:ext>
            </a:extLst>
          </p:cNvPr>
          <p:cNvSpPr/>
          <p:nvPr/>
        </p:nvSpPr>
        <p:spPr>
          <a:xfrm>
            <a:off x="5850962" y="3083503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70529D4-21F6-42C8-BEAA-1787BE8B345B}"/>
              </a:ext>
            </a:extLst>
          </p:cNvPr>
          <p:cNvSpPr/>
          <p:nvPr/>
        </p:nvSpPr>
        <p:spPr>
          <a:xfrm>
            <a:off x="7226284" y="3083503"/>
            <a:ext cx="490074" cy="675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디</a:t>
            </a:r>
            <a:endParaRPr lang="en-US" sz="5400" dirty="0"/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0248BD5C-A10D-4966-8259-FE374881E521}"/>
              </a:ext>
            </a:extLst>
          </p:cNvPr>
          <p:cNvSpPr/>
          <p:nvPr/>
        </p:nvSpPr>
        <p:spPr>
          <a:xfrm>
            <a:off x="2012363" y="3083503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8AF98126-2288-4D0F-8615-12E574C611DC}"/>
              </a:ext>
            </a:extLst>
          </p:cNvPr>
          <p:cNvSpPr/>
          <p:nvPr/>
        </p:nvSpPr>
        <p:spPr>
          <a:xfrm>
            <a:off x="371264" y="5044344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8C93516-6DB9-456B-AF90-9E6AD2623A2C}"/>
              </a:ext>
            </a:extLst>
          </p:cNvPr>
          <p:cNvSpPr/>
          <p:nvPr/>
        </p:nvSpPr>
        <p:spPr>
          <a:xfrm>
            <a:off x="4183061" y="5145091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1DF5BC3-0218-4995-95F4-19CE5AC17D99}"/>
              </a:ext>
            </a:extLst>
          </p:cNvPr>
          <p:cNvSpPr/>
          <p:nvPr/>
        </p:nvSpPr>
        <p:spPr>
          <a:xfrm>
            <a:off x="5183195" y="516552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303304B-2194-4AC5-9AD1-B05CFC5BC52A}"/>
              </a:ext>
            </a:extLst>
          </p:cNvPr>
          <p:cNvSpPr/>
          <p:nvPr/>
        </p:nvSpPr>
        <p:spPr>
          <a:xfrm>
            <a:off x="5639753" y="516552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015435B-E61B-4036-B913-98AB80891309}"/>
              </a:ext>
            </a:extLst>
          </p:cNvPr>
          <p:cNvSpPr/>
          <p:nvPr/>
        </p:nvSpPr>
        <p:spPr>
          <a:xfrm>
            <a:off x="6924341" y="516552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1FD013B-21FE-40B1-B905-AA728FC8728B}"/>
              </a:ext>
            </a:extLst>
          </p:cNvPr>
          <p:cNvSpPr/>
          <p:nvPr/>
        </p:nvSpPr>
        <p:spPr>
          <a:xfrm>
            <a:off x="7371726" y="516552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4588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821857"/>
            <a:ext cx="10953750" cy="375979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4000" dirty="0"/>
              <a:t>* clipart-library.com</a:t>
            </a:r>
          </a:p>
          <a:p>
            <a:pPr>
              <a:lnSpc>
                <a:spcPct val="150000"/>
              </a:lnSpc>
            </a:pPr>
            <a:r>
              <a:rPr lang="en-US" sz="4000" dirty="0"/>
              <a:t>* pngfuel.com</a:t>
            </a:r>
          </a:p>
          <a:p>
            <a:pPr>
              <a:lnSpc>
                <a:spcPct val="150000"/>
              </a:lnSpc>
            </a:pPr>
            <a:r>
              <a:rPr lang="en-US" altLang="ko-KR" sz="4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 </a:t>
            </a:r>
            <a:r>
              <a:rPr lang="en-US" altLang="ko-KR" sz="4000" u="sng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https://www.youtube.com/watch?v=9YgniWCyykI</a:t>
            </a:r>
            <a:endParaRPr lang="en-US" sz="4000" u="sng" dirty="0">
              <a:solidFill>
                <a:schemeClr val="bg1"/>
              </a:solidFill>
            </a:endParaRPr>
          </a:p>
          <a:p>
            <a:endParaRPr lang="en-US" sz="4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ㄷ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227127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ㄷ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619F71-D8C7-4842-8FCC-F4A4FD0FDC6C}"/>
              </a:ext>
            </a:extLst>
          </p:cNvPr>
          <p:cNvSpPr/>
          <p:nvPr/>
        </p:nvSpPr>
        <p:spPr>
          <a:xfrm>
            <a:off x="802105" y="1703052"/>
            <a:ext cx="10651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https://quizlet.com/_8da3qw?x=1qqt&amp;i=2tig8t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4C1B091-D785-4B12-89FC-E137198E35CE}"/>
              </a:ext>
            </a:extLst>
          </p:cNvPr>
          <p:cNvSpPr/>
          <p:nvPr/>
        </p:nvSpPr>
        <p:spPr>
          <a:xfrm>
            <a:off x="802105" y="4041379"/>
            <a:ext cx="106519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https://quizizz.com/admin/quiz/5eaf9f1a2cea38001ca69905/naks-unit-4-</a:t>
            </a:r>
            <a:endParaRPr lang="en-US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651734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5050"/>
                </a:solidFill>
              </a:rPr>
              <a:t>Ctrl+click</a:t>
            </a:r>
            <a:endParaRPr lang="en-US" sz="4000" b="1" dirty="0">
              <a:solidFill>
                <a:srgbClr val="FF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다댜더뎌도됴두듀드디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ㄷ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2698</Words>
  <Application>Microsoft Office PowerPoint</Application>
  <PresentationFormat>Widescreen</PresentationFormat>
  <Paragraphs>1251</Paragraphs>
  <Slides>88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7" baseType="lpstr">
      <vt:lpstr>KoPubDotum Bold</vt:lpstr>
      <vt:lpstr>맑은 고딕</vt:lpstr>
      <vt:lpstr>NanumBarunGothic</vt:lpstr>
      <vt:lpstr>경기천년제목M Medium</vt:lpstr>
      <vt:lpstr>경기천년제목OTF Medium</vt:lpstr>
      <vt:lpstr>Arial</vt:lpstr>
      <vt:lpstr>Calibri</vt:lpstr>
      <vt:lpstr>Calibri Light</vt:lpstr>
      <vt:lpstr>Office Theme</vt:lpstr>
      <vt:lpstr>    고학년을 위한 한국어 기초    Unit 4 자음 “ㄷ”이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4_자음 “ㄷ＂이 들어간 글자를 배워요   +</dc:title>
  <dc:creator>jin</dc:creator>
  <cp:lastModifiedBy>somee whang</cp:lastModifiedBy>
  <cp:revision>33</cp:revision>
  <dcterms:created xsi:type="dcterms:W3CDTF">2020-05-04T01:12:52Z</dcterms:created>
  <dcterms:modified xsi:type="dcterms:W3CDTF">2020-07-07T20:40:11Z</dcterms:modified>
</cp:coreProperties>
</file>